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B"/>
    <a:srgbClr val="D07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5"/>
    <p:restoredTop sz="94862"/>
  </p:normalViewPr>
  <p:slideViewPr>
    <p:cSldViewPr snapToGrid="0" snapToObjects="1">
      <p:cViewPr varScale="1">
        <p:scale>
          <a:sx n="60" d="100"/>
          <a:sy n="60" d="100"/>
        </p:scale>
        <p:origin x="11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8A2C1-38F7-BA44-9EBE-6F576DA62443}" type="doc">
      <dgm:prSet loTypeId="urn:microsoft.com/office/officeart/2005/8/layout/chevron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B424DC6-89E2-F340-9156-2627BB33547F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Lesson 1</a:t>
          </a:r>
        </a:p>
      </dgm:t>
    </dgm:pt>
    <dgm:pt modelId="{A16BD691-14FB-C745-84EC-3A269312C095}" type="parTrans" cxnId="{185BB7F1-4474-BB4A-9CE7-EF84FF3CADE0}">
      <dgm:prSet/>
      <dgm:spPr/>
      <dgm:t>
        <a:bodyPr/>
        <a:lstStyle/>
        <a:p>
          <a:endParaRPr lang="en-GB"/>
        </a:p>
      </dgm:t>
    </dgm:pt>
    <dgm:pt modelId="{8ABC46E8-80EE-0940-B7DD-198C91157841}" type="sibTrans" cxnId="{185BB7F1-4474-BB4A-9CE7-EF84FF3CADE0}">
      <dgm:prSet/>
      <dgm:spPr/>
      <dgm:t>
        <a:bodyPr/>
        <a:lstStyle/>
        <a:p>
          <a:endParaRPr lang="en-GB"/>
        </a:p>
      </dgm:t>
    </dgm:pt>
    <dgm:pt modelId="{DE6DFF6D-2909-404F-9F6C-F0591B2937EA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Describe the needs of animals, including humans, for survival</a:t>
          </a:r>
        </a:p>
      </dgm:t>
    </dgm:pt>
    <dgm:pt modelId="{B4B29DBC-5820-F14E-B2F8-D84B6D517E4B}" type="parTrans" cxnId="{131A7F01-76D6-4D4F-BDF0-1DE0575B92FA}">
      <dgm:prSet/>
      <dgm:spPr/>
      <dgm:t>
        <a:bodyPr/>
        <a:lstStyle/>
        <a:p>
          <a:endParaRPr lang="en-GB"/>
        </a:p>
      </dgm:t>
    </dgm:pt>
    <dgm:pt modelId="{AF38187B-1073-EF41-8A72-917FD8B45E60}" type="sibTrans" cxnId="{131A7F01-76D6-4D4F-BDF0-1DE0575B92FA}">
      <dgm:prSet/>
      <dgm:spPr/>
      <dgm:t>
        <a:bodyPr/>
        <a:lstStyle/>
        <a:p>
          <a:endParaRPr lang="en-GB"/>
        </a:p>
      </dgm:t>
    </dgm:pt>
    <dgm:pt modelId="{87363406-AE1F-E948-BB02-FE1740B4DBA5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Lesson 2</a:t>
          </a:r>
        </a:p>
      </dgm:t>
    </dgm:pt>
    <dgm:pt modelId="{E3F6ECAC-2FF2-3449-963F-B9B828E75359}" type="parTrans" cxnId="{F04B5051-B83C-584A-9457-E657F9FAC44A}">
      <dgm:prSet/>
      <dgm:spPr/>
      <dgm:t>
        <a:bodyPr/>
        <a:lstStyle/>
        <a:p>
          <a:endParaRPr lang="en-GB"/>
        </a:p>
      </dgm:t>
    </dgm:pt>
    <dgm:pt modelId="{88D7E5E0-BC66-8642-9BB4-9A358D7A2B75}" type="sibTrans" cxnId="{F04B5051-B83C-584A-9457-E657F9FAC44A}">
      <dgm:prSet/>
      <dgm:spPr/>
      <dgm:t>
        <a:bodyPr/>
        <a:lstStyle/>
        <a:p>
          <a:endParaRPr lang="en-GB"/>
        </a:p>
      </dgm:t>
    </dgm:pt>
    <dgm:pt modelId="{0E2F1DCC-E97A-7148-8DD6-4B56FB9A9642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Describe how animals obtain their food from other animals</a:t>
          </a:r>
        </a:p>
      </dgm:t>
    </dgm:pt>
    <dgm:pt modelId="{473179E6-3AB4-5442-AEB2-8EC1C28962CE}" type="parTrans" cxnId="{BD8FA87E-E186-6147-9EAC-728E7C9E6620}">
      <dgm:prSet/>
      <dgm:spPr/>
      <dgm:t>
        <a:bodyPr/>
        <a:lstStyle/>
        <a:p>
          <a:endParaRPr lang="en-GB"/>
        </a:p>
      </dgm:t>
    </dgm:pt>
    <dgm:pt modelId="{A3A9AD63-DD0E-1E4B-94A1-B89F3379765B}" type="sibTrans" cxnId="{BD8FA87E-E186-6147-9EAC-728E7C9E6620}">
      <dgm:prSet/>
      <dgm:spPr/>
      <dgm:t>
        <a:bodyPr/>
        <a:lstStyle/>
        <a:p>
          <a:endParaRPr lang="en-GB"/>
        </a:p>
      </dgm:t>
    </dgm:pt>
    <dgm:pt modelId="{3F8FA442-FA71-9645-979F-700954015F10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Lesson 3</a:t>
          </a:r>
        </a:p>
      </dgm:t>
    </dgm:pt>
    <dgm:pt modelId="{7D16D1D5-7AA5-0946-B622-EFF7B2709AC3}" type="parTrans" cxnId="{301D781F-AC6A-214D-AE90-688F4900C143}">
      <dgm:prSet/>
      <dgm:spPr/>
      <dgm:t>
        <a:bodyPr/>
        <a:lstStyle/>
        <a:p>
          <a:endParaRPr lang="en-GB"/>
        </a:p>
      </dgm:t>
    </dgm:pt>
    <dgm:pt modelId="{3B9F9ADC-4D15-C943-A949-08DF326C1524}" type="sibTrans" cxnId="{301D781F-AC6A-214D-AE90-688F4900C143}">
      <dgm:prSet/>
      <dgm:spPr/>
      <dgm:t>
        <a:bodyPr/>
        <a:lstStyle/>
        <a:p>
          <a:endParaRPr lang="en-GB"/>
        </a:p>
      </dgm:t>
    </dgm:pt>
    <dgm:pt modelId="{27D5206A-440C-C54D-B915-13BEB018C15C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Learn about the importance of nutrition for humans</a:t>
          </a:r>
        </a:p>
      </dgm:t>
    </dgm:pt>
    <dgm:pt modelId="{F159723B-8562-C346-81B4-4CF6797CF91A}" type="parTrans" cxnId="{7FDB21AF-A99F-F640-B6BE-D03FDFFC669A}">
      <dgm:prSet/>
      <dgm:spPr/>
      <dgm:t>
        <a:bodyPr/>
        <a:lstStyle/>
        <a:p>
          <a:endParaRPr lang="en-GB"/>
        </a:p>
      </dgm:t>
    </dgm:pt>
    <dgm:pt modelId="{E879FFFA-E1C4-B34B-AF0A-D12C3CC6265D}" type="sibTrans" cxnId="{7FDB21AF-A99F-F640-B6BE-D03FDFFC669A}">
      <dgm:prSet/>
      <dgm:spPr/>
      <dgm:t>
        <a:bodyPr/>
        <a:lstStyle/>
        <a:p>
          <a:endParaRPr lang="en-GB"/>
        </a:p>
      </dgm:t>
    </dgm:pt>
    <dgm:pt modelId="{EA6935EB-EE10-634B-A99B-CEF2423A1DD8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Explore what’s in your packed lunch</a:t>
          </a:r>
        </a:p>
      </dgm:t>
    </dgm:pt>
    <dgm:pt modelId="{E3202174-BD0A-7849-8C7B-322C7B8ED801}" type="parTrans" cxnId="{E1E67D6C-6185-8147-BC49-0261381FFCBE}">
      <dgm:prSet/>
      <dgm:spPr/>
      <dgm:t>
        <a:bodyPr/>
        <a:lstStyle/>
        <a:p>
          <a:endParaRPr lang="en-GB"/>
        </a:p>
      </dgm:t>
    </dgm:pt>
    <dgm:pt modelId="{EC3F9E2E-8310-F544-81CF-677626CAB65C}" type="sibTrans" cxnId="{E1E67D6C-6185-8147-BC49-0261381FFCBE}">
      <dgm:prSet/>
      <dgm:spPr/>
      <dgm:t>
        <a:bodyPr/>
        <a:lstStyle/>
        <a:p>
          <a:endParaRPr lang="en-GB"/>
        </a:p>
      </dgm:t>
    </dgm:pt>
    <dgm:pt modelId="{39478D80-C49F-CF43-BA1A-0114F7F78D98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Understand why exercise, a healthy diet , and hygiene is important</a:t>
          </a:r>
        </a:p>
      </dgm:t>
    </dgm:pt>
    <dgm:pt modelId="{43B20AF8-37B1-FC46-9C3F-CB34EEA1ED05}" type="parTrans" cxnId="{E4317646-30B6-674A-AC37-A1880DC2388F}">
      <dgm:prSet/>
      <dgm:spPr/>
      <dgm:t>
        <a:bodyPr/>
        <a:lstStyle/>
        <a:p>
          <a:endParaRPr lang="en-GB"/>
        </a:p>
      </dgm:t>
    </dgm:pt>
    <dgm:pt modelId="{185A11A8-D98D-EF47-9F5D-6F030F9666F8}" type="sibTrans" cxnId="{E4317646-30B6-674A-AC37-A1880DC2388F}">
      <dgm:prSet/>
      <dgm:spPr/>
      <dgm:t>
        <a:bodyPr/>
        <a:lstStyle/>
        <a:p>
          <a:endParaRPr lang="en-GB"/>
        </a:p>
      </dgm:t>
    </dgm:pt>
    <dgm:pt modelId="{BEC33FDC-5FF1-A148-A4F7-157AF818814E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Lesson 4</a:t>
          </a:r>
        </a:p>
      </dgm:t>
    </dgm:pt>
    <dgm:pt modelId="{52F603F2-92E9-3D45-9ABD-4DC7C9F45603}" type="parTrans" cxnId="{EEAA2A70-525F-7948-9A8F-29B93FC1D3EF}">
      <dgm:prSet/>
      <dgm:spPr/>
      <dgm:t>
        <a:bodyPr/>
        <a:lstStyle/>
        <a:p>
          <a:endParaRPr lang="en-GB"/>
        </a:p>
      </dgm:t>
    </dgm:pt>
    <dgm:pt modelId="{B18F58A2-5752-8B4A-A44E-DF7D8167F419}" type="sibTrans" cxnId="{EEAA2A70-525F-7948-9A8F-29B93FC1D3EF}">
      <dgm:prSet/>
      <dgm:spPr/>
      <dgm:t>
        <a:bodyPr/>
        <a:lstStyle/>
        <a:p>
          <a:endParaRPr lang="en-GB"/>
        </a:p>
      </dgm:t>
    </dgm:pt>
    <dgm:pt modelId="{E2CFA4D9-8038-644A-8E8B-D7D18B4CD228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Lesson 5</a:t>
          </a:r>
        </a:p>
      </dgm:t>
    </dgm:pt>
    <dgm:pt modelId="{01EB7CF4-48FB-4C4A-AF92-E88F388DE4EB}" type="parTrans" cxnId="{B5CED299-E88A-934B-BFE0-46957BEB7AF8}">
      <dgm:prSet/>
      <dgm:spPr/>
      <dgm:t>
        <a:bodyPr/>
        <a:lstStyle/>
        <a:p>
          <a:endParaRPr lang="en-GB"/>
        </a:p>
      </dgm:t>
    </dgm:pt>
    <dgm:pt modelId="{8B70199F-AC2D-1645-84D4-7CC270D8E567}" type="sibTrans" cxnId="{B5CED299-E88A-934B-BFE0-46957BEB7AF8}">
      <dgm:prSet/>
      <dgm:spPr/>
      <dgm:t>
        <a:bodyPr/>
        <a:lstStyle/>
        <a:p>
          <a:endParaRPr lang="en-GB"/>
        </a:p>
      </dgm:t>
    </dgm:pt>
    <dgm:pt modelId="{76B56147-E9EF-744E-9C42-C85910CE9B0E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Lesson 6</a:t>
          </a:r>
        </a:p>
      </dgm:t>
    </dgm:pt>
    <dgm:pt modelId="{388F9C43-DB1F-9149-8DCC-BEBBC03BE4D6}" type="parTrans" cxnId="{48C1FF41-367B-7F4F-839B-6AFD58712190}">
      <dgm:prSet/>
      <dgm:spPr/>
      <dgm:t>
        <a:bodyPr/>
        <a:lstStyle/>
        <a:p>
          <a:endParaRPr lang="en-GB"/>
        </a:p>
      </dgm:t>
    </dgm:pt>
    <dgm:pt modelId="{A0066E42-97C9-A440-A428-A9AC0F5FE655}" type="sibTrans" cxnId="{48C1FF41-367B-7F4F-839B-6AFD58712190}">
      <dgm:prSet/>
      <dgm:spPr/>
      <dgm:t>
        <a:bodyPr/>
        <a:lstStyle/>
        <a:p>
          <a:endParaRPr lang="en-GB"/>
        </a:p>
      </dgm:t>
    </dgm:pt>
    <dgm:pt modelId="{F99774DA-9122-174D-85FD-A0B883E9B2F3}">
      <dgm:prSet phldrT="[Text]"/>
      <dgm:spPr/>
      <dgm:t>
        <a:bodyPr/>
        <a:lstStyle/>
        <a:p>
          <a:r>
            <a:rPr lang="en-GB" dirty="0">
              <a:latin typeface="Arial Rounded MT Bold" panose="020F0704030504030204" pitchFamily="34" charset="77"/>
            </a:rPr>
            <a:t>Know how to keep healthy through daily exercise</a:t>
          </a:r>
        </a:p>
      </dgm:t>
    </dgm:pt>
    <dgm:pt modelId="{04A8C960-BAFF-104E-9AAA-D93007E19E16}" type="parTrans" cxnId="{2A320838-9F7B-214D-A3C2-D6AF3CF4B671}">
      <dgm:prSet/>
      <dgm:spPr/>
      <dgm:t>
        <a:bodyPr/>
        <a:lstStyle/>
        <a:p>
          <a:endParaRPr lang="en-GB"/>
        </a:p>
      </dgm:t>
    </dgm:pt>
    <dgm:pt modelId="{6B47DB65-FE38-7E4A-A2DD-A845771564A6}" type="sibTrans" cxnId="{2A320838-9F7B-214D-A3C2-D6AF3CF4B671}">
      <dgm:prSet/>
      <dgm:spPr/>
      <dgm:t>
        <a:bodyPr/>
        <a:lstStyle/>
        <a:p>
          <a:endParaRPr lang="en-GB"/>
        </a:p>
      </dgm:t>
    </dgm:pt>
    <dgm:pt modelId="{394CB25F-AA44-E943-BF8D-2ED61167F40B}" type="pres">
      <dgm:prSet presAssocID="{1608A2C1-38F7-BA44-9EBE-6F576DA62443}" presName="linearFlow" presStyleCnt="0">
        <dgm:presLayoutVars>
          <dgm:dir/>
          <dgm:animLvl val="lvl"/>
          <dgm:resizeHandles val="exact"/>
        </dgm:presLayoutVars>
      </dgm:prSet>
      <dgm:spPr/>
    </dgm:pt>
    <dgm:pt modelId="{A1C9A90D-995B-BC40-B548-2B87AAACD9FA}" type="pres">
      <dgm:prSet presAssocID="{CB424DC6-89E2-F340-9156-2627BB33547F}" presName="composite" presStyleCnt="0"/>
      <dgm:spPr/>
    </dgm:pt>
    <dgm:pt modelId="{86C7F460-3EA7-FF4C-AEC2-5046BD888A2D}" type="pres">
      <dgm:prSet presAssocID="{CB424DC6-89E2-F340-9156-2627BB33547F}" presName="parentText" presStyleLbl="alignNode1" presStyleIdx="0" presStyleCnt="6" custLinFactNeighborX="-9306" custLinFactNeighborY="-12030">
        <dgm:presLayoutVars>
          <dgm:chMax val="1"/>
          <dgm:bulletEnabled val="1"/>
        </dgm:presLayoutVars>
      </dgm:prSet>
      <dgm:spPr/>
    </dgm:pt>
    <dgm:pt modelId="{14A8A8C4-FE32-5C4F-AA84-759D54039F83}" type="pres">
      <dgm:prSet presAssocID="{CB424DC6-89E2-F340-9156-2627BB33547F}" presName="descendantText" presStyleLbl="alignAcc1" presStyleIdx="0" presStyleCnt="6">
        <dgm:presLayoutVars>
          <dgm:bulletEnabled val="1"/>
        </dgm:presLayoutVars>
      </dgm:prSet>
      <dgm:spPr/>
    </dgm:pt>
    <dgm:pt modelId="{8DC81F87-61C5-5943-A2A4-22176C251D36}" type="pres">
      <dgm:prSet presAssocID="{8ABC46E8-80EE-0940-B7DD-198C91157841}" presName="sp" presStyleCnt="0"/>
      <dgm:spPr/>
    </dgm:pt>
    <dgm:pt modelId="{8F06A52B-38ED-F74C-888A-BFA411B00858}" type="pres">
      <dgm:prSet presAssocID="{87363406-AE1F-E948-BB02-FE1740B4DBA5}" presName="composite" presStyleCnt="0"/>
      <dgm:spPr/>
    </dgm:pt>
    <dgm:pt modelId="{C7CD09C3-FAC7-D642-AE6E-86F42999ED95}" type="pres">
      <dgm:prSet presAssocID="{87363406-AE1F-E948-BB02-FE1740B4DBA5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C976D581-2FA0-2A42-ABD6-7A58C40ABA62}" type="pres">
      <dgm:prSet presAssocID="{87363406-AE1F-E948-BB02-FE1740B4DBA5}" presName="descendantText" presStyleLbl="alignAcc1" presStyleIdx="1" presStyleCnt="6">
        <dgm:presLayoutVars>
          <dgm:bulletEnabled val="1"/>
        </dgm:presLayoutVars>
      </dgm:prSet>
      <dgm:spPr/>
    </dgm:pt>
    <dgm:pt modelId="{F8CEC47C-2FC3-3D49-8C1B-83CFE946AE7F}" type="pres">
      <dgm:prSet presAssocID="{88D7E5E0-BC66-8642-9BB4-9A358D7A2B75}" presName="sp" presStyleCnt="0"/>
      <dgm:spPr/>
    </dgm:pt>
    <dgm:pt modelId="{51FB2DF8-ADC0-A745-A535-9D619E2E0246}" type="pres">
      <dgm:prSet presAssocID="{3F8FA442-FA71-9645-979F-700954015F10}" presName="composite" presStyleCnt="0"/>
      <dgm:spPr/>
    </dgm:pt>
    <dgm:pt modelId="{BFF9E449-E972-AE42-9070-AE5C258AD3C3}" type="pres">
      <dgm:prSet presAssocID="{3F8FA442-FA71-9645-979F-700954015F10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ED9FFDB4-259E-E043-8249-467DE915134F}" type="pres">
      <dgm:prSet presAssocID="{3F8FA442-FA71-9645-979F-700954015F10}" presName="descendantText" presStyleLbl="alignAcc1" presStyleIdx="2" presStyleCnt="6">
        <dgm:presLayoutVars>
          <dgm:bulletEnabled val="1"/>
        </dgm:presLayoutVars>
      </dgm:prSet>
      <dgm:spPr/>
    </dgm:pt>
    <dgm:pt modelId="{0D234E7D-7774-FF4B-88A4-A046C85D4741}" type="pres">
      <dgm:prSet presAssocID="{3B9F9ADC-4D15-C943-A949-08DF326C1524}" presName="sp" presStyleCnt="0"/>
      <dgm:spPr/>
    </dgm:pt>
    <dgm:pt modelId="{D57EC3AE-487D-074E-8C75-063B1EAD2E3F}" type="pres">
      <dgm:prSet presAssocID="{BEC33FDC-5FF1-A148-A4F7-157AF818814E}" presName="composite" presStyleCnt="0"/>
      <dgm:spPr/>
    </dgm:pt>
    <dgm:pt modelId="{B025C6A0-29EB-6249-9410-DD5AED2B1754}" type="pres">
      <dgm:prSet presAssocID="{BEC33FDC-5FF1-A148-A4F7-157AF818814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68182552-8928-F143-8932-0F98A7388C50}" type="pres">
      <dgm:prSet presAssocID="{BEC33FDC-5FF1-A148-A4F7-157AF818814E}" presName="descendantText" presStyleLbl="alignAcc1" presStyleIdx="3" presStyleCnt="6">
        <dgm:presLayoutVars>
          <dgm:bulletEnabled val="1"/>
        </dgm:presLayoutVars>
      </dgm:prSet>
      <dgm:spPr/>
    </dgm:pt>
    <dgm:pt modelId="{5CCD9D0C-1040-1E4E-A14A-BEE5A89BDD23}" type="pres">
      <dgm:prSet presAssocID="{B18F58A2-5752-8B4A-A44E-DF7D8167F419}" presName="sp" presStyleCnt="0"/>
      <dgm:spPr/>
    </dgm:pt>
    <dgm:pt modelId="{5209FD73-222E-654C-A856-F31D6B8E2953}" type="pres">
      <dgm:prSet presAssocID="{E2CFA4D9-8038-644A-8E8B-D7D18B4CD228}" presName="composite" presStyleCnt="0"/>
      <dgm:spPr/>
    </dgm:pt>
    <dgm:pt modelId="{CCAFBB1C-DC4D-AF48-9F13-08FB333C1C4C}" type="pres">
      <dgm:prSet presAssocID="{E2CFA4D9-8038-644A-8E8B-D7D18B4CD228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93EC204F-A0D5-5C4E-8710-EC2D443EDE24}" type="pres">
      <dgm:prSet presAssocID="{E2CFA4D9-8038-644A-8E8B-D7D18B4CD228}" presName="descendantText" presStyleLbl="alignAcc1" presStyleIdx="4" presStyleCnt="6">
        <dgm:presLayoutVars>
          <dgm:bulletEnabled val="1"/>
        </dgm:presLayoutVars>
      </dgm:prSet>
      <dgm:spPr/>
    </dgm:pt>
    <dgm:pt modelId="{1BCA0CF4-8C50-B248-81AC-F7FA4F38B4D2}" type="pres">
      <dgm:prSet presAssocID="{8B70199F-AC2D-1645-84D4-7CC270D8E567}" presName="sp" presStyleCnt="0"/>
      <dgm:spPr/>
    </dgm:pt>
    <dgm:pt modelId="{BD042366-E8EA-B14B-B048-CD7681367D39}" type="pres">
      <dgm:prSet presAssocID="{76B56147-E9EF-744E-9C42-C85910CE9B0E}" presName="composite" presStyleCnt="0"/>
      <dgm:spPr/>
    </dgm:pt>
    <dgm:pt modelId="{53673549-9A81-1B47-A907-615DD973B7E3}" type="pres">
      <dgm:prSet presAssocID="{76B56147-E9EF-744E-9C42-C85910CE9B0E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AEC4089A-4E32-EB47-94EC-4B9791D0468C}" type="pres">
      <dgm:prSet presAssocID="{76B56147-E9EF-744E-9C42-C85910CE9B0E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31A7F01-76D6-4D4F-BDF0-1DE0575B92FA}" srcId="{CB424DC6-89E2-F340-9156-2627BB33547F}" destId="{DE6DFF6D-2909-404F-9F6C-F0591B2937EA}" srcOrd="0" destOrd="0" parTransId="{B4B29DBC-5820-F14E-B2F8-D84B6D517E4B}" sibTransId="{AF38187B-1073-EF41-8A72-917FD8B45E60}"/>
    <dgm:cxn modelId="{61ACDA18-1F08-3C42-9427-2D28F5919D97}" type="presOf" srcId="{F99774DA-9122-174D-85FD-A0B883E9B2F3}" destId="{AEC4089A-4E32-EB47-94EC-4B9791D0468C}" srcOrd="0" destOrd="0" presId="urn:microsoft.com/office/officeart/2005/8/layout/chevron2"/>
    <dgm:cxn modelId="{301D781F-AC6A-214D-AE90-688F4900C143}" srcId="{1608A2C1-38F7-BA44-9EBE-6F576DA62443}" destId="{3F8FA442-FA71-9645-979F-700954015F10}" srcOrd="2" destOrd="0" parTransId="{7D16D1D5-7AA5-0946-B622-EFF7B2709AC3}" sibTransId="{3B9F9ADC-4D15-C943-A949-08DF326C1524}"/>
    <dgm:cxn modelId="{044C3C25-5A23-4848-AEDE-448EE8246565}" type="presOf" srcId="{3F8FA442-FA71-9645-979F-700954015F10}" destId="{BFF9E449-E972-AE42-9070-AE5C258AD3C3}" srcOrd="0" destOrd="0" presId="urn:microsoft.com/office/officeart/2005/8/layout/chevron2"/>
    <dgm:cxn modelId="{2A320838-9F7B-214D-A3C2-D6AF3CF4B671}" srcId="{76B56147-E9EF-744E-9C42-C85910CE9B0E}" destId="{F99774DA-9122-174D-85FD-A0B883E9B2F3}" srcOrd="0" destOrd="0" parTransId="{04A8C960-BAFF-104E-9AAA-D93007E19E16}" sibTransId="{6B47DB65-FE38-7E4A-A2DD-A845771564A6}"/>
    <dgm:cxn modelId="{14EF7F39-EA08-5741-9F6F-6580E5A9F7B4}" type="presOf" srcId="{DE6DFF6D-2909-404F-9F6C-F0591B2937EA}" destId="{14A8A8C4-FE32-5C4F-AA84-759D54039F83}" srcOrd="0" destOrd="0" presId="urn:microsoft.com/office/officeart/2005/8/layout/chevron2"/>
    <dgm:cxn modelId="{7CE89339-4009-F94A-BB4A-F51ECEBC780A}" type="presOf" srcId="{27D5206A-440C-C54D-B915-13BEB018C15C}" destId="{ED9FFDB4-259E-E043-8249-467DE915134F}" srcOrd="0" destOrd="0" presId="urn:microsoft.com/office/officeart/2005/8/layout/chevron2"/>
    <dgm:cxn modelId="{48C1FF41-367B-7F4F-839B-6AFD58712190}" srcId="{1608A2C1-38F7-BA44-9EBE-6F576DA62443}" destId="{76B56147-E9EF-744E-9C42-C85910CE9B0E}" srcOrd="5" destOrd="0" parTransId="{388F9C43-DB1F-9149-8DCC-BEBBC03BE4D6}" sibTransId="{A0066E42-97C9-A440-A428-A9AC0F5FE655}"/>
    <dgm:cxn modelId="{D508EE44-13DB-F04D-8E7C-F65593C1C83F}" type="presOf" srcId="{E2CFA4D9-8038-644A-8E8B-D7D18B4CD228}" destId="{CCAFBB1C-DC4D-AF48-9F13-08FB333C1C4C}" srcOrd="0" destOrd="0" presId="urn:microsoft.com/office/officeart/2005/8/layout/chevron2"/>
    <dgm:cxn modelId="{E4317646-30B6-674A-AC37-A1880DC2388F}" srcId="{E2CFA4D9-8038-644A-8E8B-D7D18B4CD228}" destId="{39478D80-C49F-CF43-BA1A-0114F7F78D98}" srcOrd="0" destOrd="0" parTransId="{43B20AF8-37B1-FC46-9C3F-CB34EEA1ED05}" sibTransId="{185A11A8-D98D-EF47-9F5D-6F030F9666F8}"/>
    <dgm:cxn modelId="{66DCCF47-4726-EF47-B459-F4AB50BEBA23}" type="presOf" srcId="{CB424DC6-89E2-F340-9156-2627BB33547F}" destId="{86C7F460-3EA7-FF4C-AEC2-5046BD888A2D}" srcOrd="0" destOrd="0" presId="urn:microsoft.com/office/officeart/2005/8/layout/chevron2"/>
    <dgm:cxn modelId="{E1E67D6C-6185-8147-BC49-0261381FFCBE}" srcId="{BEC33FDC-5FF1-A148-A4F7-157AF818814E}" destId="{EA6935EB-EE10-634B-A99B-CEF2423A1DD8}" srcOrd="0" destOrd="0" parTransId="{E3202174-BD0A-7849-8C7B-322C7B8ED801}" sibTransId="{EC3F9E2E-8310-F544-81CF-677626CAB65C}"/>
    <dgm:cxn modelId="{EEAA2A70-525F-7948-9A8F-29B93FC1D3EF}" srcId="{1608A2C1-38F7-BA44-9EBE-6F576DA62443}" destId="{BEC33FDC-5FF1-A148-A4F7-157AF818814E}" srcOrd="3" destOrd="0" parTransId="{52F603F2-92E9-3D45-9ABD-4DC7C9F45603}" sibTransId="{B18F58A2-5752-8B4A-A44E-DF7D8167F419}"/>
    <dgm:cxn modelId="{F04B5051-B83C-584A-9457-E657F9FAC44A}" srcId="{1608A2C1-38F7-BA44-9EBE-6F576DA62443}" destId="{87363406-AE1F-E948-BB02-FE1740B4DBA5}" srcOrd="1" destOrd="0" parTransId="{E3F6ECAC-2FF2-3449-963F-B9B828E75359}" sibTransId="{88D7E5E0-BC66-8642-9BB4-9A358D7A2B75}"/>
    <dgm:cxn modelId="{0190EA73-0FA9-CC42-8862-483700C8BBC1}" type="presOf" srcId="{87363406-AE1F-E948-BB02-FE1740B4DBA5}" destId="{C7CD09C3-FAC7-D642-AE6E-86F42999ED95}" srcOrd="0" destOrd="0" presId="urn:microsoft.com/office/officeart/2005/8/layout/chevron2"/>
    <dgm:cxn modelId="{36ECE554-850B-7244-B1B9-EB027DCD1B92}" type="presOf" srcId="{EA6935EB-EE10-634B-A99B-CEF2423A1DD8}" destId="{68182552-8928-F143-8932-0F98A7388C50}" srcOrd="0" destOrd="0" presId="urn:microsoft.com/office/officeart/2005/8/layout/chevron2"/>
    <dgm:cxn modelId="{BD8FA87E-E186-6147-9EAC-728E7C9E6620}" srcId="{87363406-AE1F-E948-BB02-FE1740B4DBA5}" destId="{0E2F1DCC-E97A-7148-8DD6-4B56FB9A9642}" srcOrd="0" destOrd="0" parTransId="{473179E6-3AB4-5442-AEB2-8EC1C28962CE}" sibTransId="{A3A9AD63-DD0E-1E4B-94A1-B89F3379765B}"/>
    <dgm:cxn modelId="{7FEA178E-9605-E242-80C0-C6A45406FA61}" type="presOf" srcId="{0E2F1DCC-E97A-7148-8DD6-4B56FB9A9642}" destId="{C976D581-2FA0-2A42-ABD6-7A58C40ABA62}" srcOrd="0" destOrd="0" presId="urn:microsoft.com/office/officeart/2005/8/layout/chevron2"/>
    <dgm:cxn modelId="{B5CED299-E88A-934B-BFE0-46957BEB7AF8}" srcId="{1608A2C1-38F7-BA44-9EBE-6F576DA62443}" destId="{E2CFA4D9-8038-644A-8E8B-D7D18B4CD228}" srcOrd="4" destOrd="0" parTransId="{01EB7CF4-48FB-4C4A-AF92-E88F388DE4EB}" sibTransId="{8B70199F-AC2D-1645-84D4-7CC270D8E567}"/>
    <dgm:cxn modelId="{24ABD1AD-5951-0C4E-BB78-8C3DAEE83B37}" type="presOf" srcId="{1608A2C1-38F7-BA44-9EBE-6F576DA62443}" destId="{394CB25F-AA44-E943-BF8D-2ED61167F40B}" srcOrd="0" destOrd="0" presId="urn:microsoft.com/office/officeart/2005/8/layout/chevron2"/>
    <dgm:cxn modelId="{7FDB21AF-A99F-F640-B6BE-D03FDFFC669A}" srcId="{3F8FA442-FA71-9645-979F-700954015F10}" destId="{27D5206A-440C-C54D-B915-13BEB018C15C}" srcOrd="0" destOrd="0" parTransId="{F159723B-8562-C346-81B4-4CF6797CF91A}" sibTransId="{E879FFFA-E1C4-B34B-AF0A-D12C3CC6265D}"/>
    <dgm:cxn modelId="{37A17CBC-9F51-1844-A86B-DDB8B2F95732}" type="presOf" srcId="{BEC33FDC-5FF1-A148-A4F7-157AF818814E}" destId="{B025C6A0-29EB-6249-9410-DD5AED2B1754}" srcOrd="0" destOrd="0" presId="urn:microsoft.com/office/officeart/2005/8/layout/chevron2"/>
    <dgm:cxn modelId="{482E0EE4-68C6-8F43-9A90-8EF8A14A9858}" type="presOf" srcId="{39478D80-C49F-CF43-BA1A-0114F7F78D98}" destId="{93EC204F-A0D5-5C4E-8710-EC2D443EDE24}" srcOrd="0" destOrd="0" presId="urn:microsoft.com/office/officeart/2005/8/layout/chevron2"/>
    <dgm:cxn modelId="{185BB7F1-4474-BB4A-9CE7-EF84FF3CADE0}" srcId="{1608A2C1-38F7-BA44-9EBE-6F576DA62443}" destId="{CB424DC6-89E2-F340-9156-2627BB33547F}" srcOrd="0" destOrd="0" parTransId="{A16BD691-14FB-C745-84EC-3A269312C095}" sibTransId="{8ABC46E8-80EE-0940-B7DD-198C91157841}"/>
    <dgm:cxn modelId="{380A55FD-7059-BD4C-ACEA-F3797E791101}" type="presOf" srcId="{76B56147-E9EF-744E-9C42-C85910CE9B0E}" destId="{53673549-9A81-1B47-A907-615DD973B7E3}" srcOrd="0" destOrd="0" presId="urn:microsoft.com/office/officeart/2005/8/layout/chevron2"/>
    <dgm:cxn modelId="{E18E3798-3DAD-E041-92F0-8160B24912FF}" type="presParOf" srcId="{394CB25F-AA44-E943-BF8D-2ED61167F40B}" destId="{A1C9A90D-995B-BC40-B548-2B87AAACD9FA}" srcOrd="0" destOrd="0" presId="urn:microsoft.com/office/officeart/2005/8/layout/chevron2"/>
    <dgm:cxn modelId="{E85EA895-6DAB-3348-AA78-EEB82C31491C}" type="presParOf" srcId="{A1C9A90D-995B-BC40-B548-2B87AAACD9FA}" destId="{86C7F460-3EA7-FF4C-AEC2-5046BD888A2D}" srcOrd="0" destOrd="0" presId="urn:microsoft.com/office/officeart/2005/8/layout/chevron2"/>
    <dgm:cxn modelId="{8869E3EB-D006-3348-872D-8EA1725A8CBC}" type="presParOf" srcId="{A1C9A90D-995B-BC40-B548-2B87AAACD9FA}" destId="{14A8A8C4-FE32-5C4F-AA84-759D54039F83}" srcOrd="1" destOrd="0" presId="urn:microsoft.com/office/officeart/2005/8/layout/chevron2"/>
    <dgm:cxn modelId="{3790A296-5FD7-3648-8E34-43780BCEEF1F}" type="presParOf" srcId="{394CB25F-AA44-E943-BF8D-2ED61167F40B}" destId="{8DC81F87-61C5-5943-A2A4-22176C251D36}" srcOrd="1" destOrd="0" presId="urn:microsoft.com/office/officeart/2005/8/layout/chevron2"/>
    <dgm:cxn modelId="{F39088F0-D06A-2C41-ADE7-4248A3F181D8}" type="presParOf" srcId="{394CB25F-AA44-E943-BF8D-2ED61167F40B}" destId="{8F06A52B-38ED-F74C-888A-BFA411B00858}" srcOrd="2" destOrd="0" presId="urn:microsoft.com/office/officeart/2005/8/layout/chevron2"/>
    <dgm:cxn modelId="{830F37A7-8E74-004C-B794-273B78ABE381}" type="presParOf" srcId="{8F06A52B-38ED-F74C-888A-BFA411B00858}" destId="{C7CD09C3-FAC7-D642-AE6E-86F42999ED95}" srcOrd="0" destOrd="0" presId="urn:microsoft.com/office/officeart/2005/8/layout/chevron2"/>
    <dgm:cxn modelId="{CB5AE746-96E8-474A-81CD-4D03C786D902}" type="presParOf" srcId="{8F06A52B-38ED-F74C-888A-BFA411B00858}" destId="{C976D581-2FA0-2A42-ABD6-7A58C40ABA62}" srcOrd="1" destOrd="0" presId="urn:microsoft.com/office/officeart/2005/8/layout/chevron2"/>
    <dgm:cxn modelId="{37E5B64A-FF3A-1047-8E9E-CAC1EA3C680A}" type="presParOf" srcId="{394CB25F-AA44-E943-BF8D-2ED61167F40B}" destId="{F8CEC47C-2FC3-3D49-8C1B-83CFE946AE7F}" srcOrd="3" destOrd="0" presId="urn:microsoft.com/office/officeart/2005/8/layout/chevron2"/>
    <dgm:cxn modelId="{7F0B2BB4-78E7-5F4A-A8DC-216E3441F1AC}" type="presParOf" srcId="{394CB25F-AA44-E943-BF8D-2ED61167F40B}" destId="{51FB2DF8-ADC0-A745-A535-9D619E2E0246}" srcOrd="4" destOrd="0" presId="urn:microsoft.com/office/officeart/2005/8/layout/chevron2"/>
    <dgm:cxn modelId="{193E0B49-5303-774E-AA3D-EA5374875AA2}" type="presParOf" srcId="{51FB2DF8-ADC0-A745-A535-9D619E2E0246}" destId="{BFF9E449-E972-AE42-9070-AE5C258AD3C3}" srcOrd="0" destOrd="0" presId="urn:microsoft.com/office/officeart/2005/8/layout/chevron2"/>
    <dgm:cxn modelId="{CCD0EF95-6A64-344E-9E9A-C47ECA81B5A8}" type="presParOf" srcId="{51FB2DF8-ADC0-A745-A535-9D619E2E0246}" destId="{ED9FFDB4-259E-E043-8249-467DE915134F}" srcOrd="1" destOrd="0" presId="urn:microsoft.com/office/officeart/2005/8/layout/chevron2"/>
    <dgm:cxn modelId="{561221C8-2936-5B46-867C-987405869BEA}" type="presParOf" srcId="{394CB25F-AA44-E943-BF8D-2ED61167F40B}" destId="{0D234E7D-7774-FF4B-88A4-A046C85D4741}" srcOrd="5" destOrd="0" presId="urn:microsoft.com/office/officeart/2005/8/layout/chevron2"/>
    <dgm:cxn modelId="{1D9ABB2A-419B-4C4C-87E7-FAD9C59A222B}" type="presParOf" srcId="{394CB25F-AA44-E943-BF8D-2ED61167F40B}" destId="{D57EC3AE-487D-074E-8C75-063B1EAD2E3F}" srcOrd="6" destOrd="0" presId="urn:microsoft.com/office/officeart/2005/8/layout/chevron2"/>
    <dgm:cxn modelId="{2ED1D0D4-195A-A94F-9C92-80A525A02536}" type="presParOf" srcId="{D57EC3AE-487D-074E-8C75-063B1EAD2E3F}" destId="{B025C6A0-29EB-6249-9410-DD5AED2B1754}" srcOrd="0" destOrd="0" presId="urn:microsoft.com/office/officeart/2005/8/layout/chevron2"/>
    <dgm:cxn modelId="{97EEAF42-FA66-6C4B-BC92-E20ADA1E4D94}" type="presParOf" srcId="{D57EC3AE-487D-074E-8C75-063B1EAD2E3F}" destId="{68182552-8928-F143-8932-0F98A7388C50}" srcOrd="1" destOrd="0" presId="urn:microsoft.com/office/officeart/2005/8/layout/chevron2"/>
    <dgm:cxn modelId="{C7E7C3FC-73F8-6E40-B222-30109ECB17CC}" type="presParOf" srcId="{394CB25F-AA44-E943-BF8D-2ED61167F40B}" destId="{5CCD9D0C-1040-1E4E-A14A-BEE5A89BDD23}" srcOrd="7" destOrd="0" presId="urn:microsoft.com/office/officeart/2005/8/layout/chevron2"/>
    <dgm:cxn modelId="{7C2B9217-5496-E346-8C27-743A477D1BCB}" type="presParOf" srcId="{394CB25F-AA44-E943-BF8D-2ED61167F40B}" destId="{5209FD73-222E-654C-A856-F31D6B8E2953}" srcOrd="8" destOrd="0" presId="urn:microsoft.com/office/officeart/2005/8/layout/chevron2"/>
    <dgm:cxn modelId="{0CE564B0-BC57-8046-9D5D-AC66F0FCBB3F}" type="presParOf" srcId="{5209FD73-222E-654C-A856-F31D6B8E2953}" destId="{CCAFBB1C-DC4D-AF48-9F13-08FB333C1C4C}" srcOrd="0" destOrd="0" presId="urn:microsoft.com/office/officeart/2005/8/layout/chevron2"/>
    <dgm:cxn modelId="{ECF0F031-1486-0145-9E6C-0919C9B96729}" type="presParOf" srcId="{5209FD73-222E-654C-A856-F31D6B8E2953}" destId="{93EC204F-A0D5-5C4E-8710-EC2D443EDE24}" srcOrd="1" destOrd="0" presId="urn:microsoft.com/office/officeart/2005/8/layout/chevron2"/>
    <dgm:cxn modelId="{63A5E0DC-5802-EA43-B39C-F1016D74A0E2}" type="presParOf" srcId="{394CB25F-AA44-E943-BF8D-2ED61167F40B}" destId="{1BCA0CF4-8C50-B248-81AC-F7FA4F38B4D2}" srcOrd="9" destOrd="0" presId="urn:microsoft.com/office/officeart/2005/8/layout/chevron2"/>
    <dgm:cxn modelId="{6176739A-6F2D-3C4C-896C-7C85BFB9C576}" type="presParOf" srcId="{394CB25F-AA44-E943-BF8D-2ED61167F40B}" destId="{BD042366-E8EA-B14B-B048-CD7681367D39}" srcOrd="10" destOrd="0" presId="urn:microsoft.com/office/officeart/2005/8/layout/chevron2"/>
    <dgm:cxn modelId="{AB0276C7-1AD2-CC46-BFA6-7116AF3BF14F}" type="presParOf" srcId="{BD042366-E8EA-B14B-B048-CD7681367D39}" destId="{53673549-9A81-1B47-A907-615DD973B7E3}" srcOrd="0" destOrd="0" presId="urn:microsoft.com/office/officeart/2005/8/layout/chevron2"/>
    <dgm:cxn modelId="{2E52229C-99EE-FE45-9F63-E08E891E322A}" type="presParOf" srcId="{BD042366-E8EA-B14B-B048-CD7681367D39}" destId="{AEC4089A-4E32-EB47-94EC-4B9791D046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7F460-3EA7-FF4C-AEC2-5046BD888A2D}">
      <dsp:nvSpPr>
        <dsp:cNvPr id="0" name=""/>
        <dsp:cNvSpPr/>
      </dsp:nvSpPr>
      <dsp:spPr>
        <a:xfrm rot="5400000">
          <a:off x="-163522" y="163522"/>
          <a:ext cx="1090147" cy="76310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rial Rounded MT Bold" panose="020F0704030504030204" pitchFamily="34" charset="77"/>
            </a:rPr>
            <a:t>Lesson 1</a:t>
          </a:r>
        </a:p>
      </dsp:txBody>
      <dsp:txXfrm rot="-5400000">
        <a:off x="1" y="381552"/>
        <a:ext cx="763103" cy="327044"/>
      </dsp:txXfrm>
    </dsp:sp>
    <dsp:sp modelId="{14A8A8C4-FE32-5C4F-AA84-759D54039F83}">
      <dsp:nvSpPr>
        <dsp:cNvPr id="0" name=""/>
        <dsp:cNvSpPr/>
      </dsp:nvSpPr>
      <dsp:spPr>
        <a:xfrm rot="5400000">
          <a:off x="1647914" y="-884137"/>
          <a:ext cx="708595" cy="24782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 Rounded MT Bold" panose="020F0704030504030204" pitchFamily="34" charset="77"/>
            </a:rPr>
            <a:t>Describe the needs of animals, including humans, for survival</a:t>
          </a:r>
        </a:p>
      </dsp:txBody>
      <dsp:txXfrm rot="-5400000">
        <a:off x="763104" y="35264"/>
        <a:ext cx="2443626" cy="639413"/>
      </dsp:txXfrm>
    </dsp:sp>
    <dsp:sp modelId="{C7CD09C3-FAC7-D642-AE6E-86F42999ED95}">
      <dsp:nvSpPr>
        <dsp:cNvPr id="0" name=""/>
        <dsp:cNvSpPr/>
      </dsp:nvSpPr>
      <dsp:spPr>
        <a:xfrm rot="5400000">
          <a:off x="-163522" y="1104206"/>
          <a:ext cx="1090147" cy="763103"/>
        </a:xfrm>
        <a:prstGeom prst="chevron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rial Rounded MT Bold" panose="020F0704030504030204" pitchFamily="34" charset="77"/>
            </a:rPr>
            <a:t>Lesson 2</a:t>
          </a:r>
        </a:p>
      </dsp:txBody>
      <dsp:txXfrm rot="-5400000">
        <a:off x="1" y="1322236"/>
        <a:ext cx="763103" cy="327044"/>
      </dsp:txXfrm>
    </dsp:sp>
    <dsp:sp modelId="{C976D581-2FA0-2A42-ABD6-7A58C40ABA62}">
      <dsp:nvSpPr>
        <dsp:cNvPr id="0" name=""/>
        <dsp:cNvSpPr/>
      </dsp:nvSpPr>
      <dsp:spPr>
        <a:xfrm rot="5400000">
          <a:off x="1647914" y="55873"/>
          <a:ext cx="708595" cy="24782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 Rounded MT Bold" panose="020F0704030504030204" pitchFamily="34" charset="77"/>
            </a:rPr>
            <a:t>Describe how animals obtain their food from other animals</a:t>
          </a:r>
        </a:p>
      </dsp:txBody>
      <dsp:txXfrm rot="-5400000">
        <a:off x="763104" y="975275"/>
        <a:ext cx="2443626" cy="639413"/>
      </dsp:txXfrm>
    </dsp:sp>
    <dsp:sp modelId="{BFF9E449-E972-AE42-9070-AE5C258AD3C3}">
      <dsp:nvSpPr>
        <dsp:cNvPr id="0" name=""/>
        <dsp:cNvSpPr/>
      </dsp:nvSpPr>
      <dsp:spPr>
        <a:xfrm rot="5400000">
          <a:off x="-163522" y="2044217"/>
          <a:ext cx="1090147" cy="763103"/>
        </a:xfrm>
        <a:prstGeom prst="chevron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rial Rounded MT Bold" panose="020F0704030504030204" pitchFamily="34" charset="77"/>
            </a:rPr>
            <a:t>Lesson 3</a:t>
          </a:r>
        </a:p>
      </dsp:txBody>
      <dsp:txXfrm rot="-5400000">
        <a:off x="1" y="2262247"/>
        <a:ext cx="763103" cy="327044"/>
      </dsp:txXfrm>
    </dsp:sp>
    <dsp:sp modelId="{ED9FFDB4-259E-E043-8249-467DE915134F}">
      <dsp:nvSpPr>
        <dsp:cNvPr id="0" name=""/>
        <dsp:cNvSpPr/>
      </dsp:nvSpPr>
      <dsp:spPr>
        <a:xfrm rot="5400000">
          <a:off x="1647914" y="995884"/>
          <a:ext cx="708595" cy="24782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 Rounded MT Bold" panose="020F0704030504030204" pitchFamily="34" charset="77"/>
            </a:rPr>
            <a:t>Learn about the importance of nutrition for humans</a:t>
          </a:r>
        </a:p>
      </dsp:txBody>
      <dsp:txXfrm rot="-5400000">
        <a:off x="763104" y="1915286"/>
        <a:ext cx="2443626" cy="639413"/>
      </dsp:txXfrm>
    </dsp:sp>
    <dsp:sp modelId="{B025C6A0-29EB-6249-9410-DD5AED2B1754}">
      <dsp:nvSpPr>
        <dsp:cNvPr id="0" name=""/>
        <dsp:cNvSpPr/>
      </dsp:nvSpPr>
      <dsp:spPr>
        <a:xfrm rot="5400000">
          <a:off x="-163522" y="2984227"/>
          <a:ext cx="1090147" cy="763103"/>
        </a:xfrm>
        <a:prstGeom prst="chevron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rial Rounded MT Bold" panose="020F0704030504030204" pitchFamily="34" charset="77"/>
            </a:rPr>
            <a:t>Lesson 4</a:t>
          </a:r>
        </a:p>
      </dsp:txBody>
      <dsp:txXfrm rot="-5400000">
        <a:off x="1" y="3202257"/>
        <a:ext cx="763103" cy="327044"/>
      </dsp:txXfrm>
    </dsp:sp>
    <dsp:sp modelId="{68182552-8928-F143-8932-0F98A7388C50}">
      <dsp:nvSpPr>
        <dsp:cNvPr id="0" name=""/>
        <dsp:cNvSpPr/>
      </dsp:nvSpPr>
      <dsp:spPr>
        <a:xfrm rot="5400000">
          <a:off x="1647914" y="1935894"/>
          <a:ext cx="708595" cy="24782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 Rounded MT Bold" panose="020F0704030504030204" pitchFamily="34" charset="77"/>
            </a:rPr>
            <a:t>Explore what’s in your packed lunch</a:t>
          </a:r>
        </a:p>
      </dsp:txBody>
      <dsp:txXfrm rot="-5400000">
        <a:off x="763104" y="2855296"/>
        <a:ext cx="2443626" cy="639413"/>
      </dsp:txXfrm>
    </dsp:sp>
    <dsp:sp modelId="{CCAFBB1C-DC4D-AF48-9F13-08FB333C1C4C}">
      <dsp:nvSpPr>
        <dsp:cNvPr id="0" name=""/>
        <dsp:cNvSpPr/>
      </dsp:nvSpPr>
      <dsp:spPr>
        <a:xfrm rot="5400000">
          <a:off x="-163522" y="3924238"/>
          <a:ext cx="1090147" cy="763103"/>
        </a:xfrm>
        <a:prstGeom prst="chevron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rial Rounded MT Bold" panose="020F0704030504030204" pitchFamily="34" charset="77"/>
            </a:rPr>
            <a:t>Lesson 5</a:t>
          </a:r>
        </a:p>
      </dsp:txBody>
      <dsp:txXfrm rot="-5400000">
        <a:off x="1" y="4142268"/>
        <a:ext cx="763103" cy="327044"/>
      </dsp:txXfrm>
    </dsp:sp>
    <dsp:sp modelId="{93EC204F-A0D5-5C4E-8710-EC2D443EDE24}">
      <dsp:nvSpPr>
        <dsp:cNvPr id="0" name=""/>
        <dsp:cNvSpPr/>
      </dsp:nvSpPr>
      <dsp:spPr>
        <a:xfrm rot="5400000">
          <a:off x="1647914" y="2875905"/>
          <a:ext cx="708595" cy="24782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 Rounded MT Bold" panose="020F0704030504030204" pitchFamily="34" charset="77"/>
            </a:rPr>
            <a:t>Understand why exercise, a healthy diet , and hygiene is important</a:t>
          </a:r>
        </a:p>
      </dsp:txBody>
      <dsp:txXfrm rot="-5400000">
        <a:off x="763104" y="3795307"/>
        <a:ext cx="2443626" cy="639413"/>
      </dsp:txXfrm>
    </dsp:sp>
    <dsp:sp modelId="{53673549-9A81-1B47-A907-615DD973B7E3}">
      <dsp:nvSpPr>
        <dsp:cNvPr id="0" name=""/>
        <dsp:cNvSpPr/>
      </dsp:nvSpPr>
      <dsp:spPr>
        <a:xfrm rot="5400000">
          <a:off x="-163522" y="4864248"/>
          <a:ext cx="1090147" cy="763103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rial Rounded MT Bold" panose="020F0704030504030204" pitchFamily="34" charset="77"/>
            </a:rPr>
            <a:t>Lesson 6</a:t>
          </a:r>
        </a:p>
      </dsp:txBody>
      <dsp:txXfrm rot="-5400000">
        <a:off x="1" y="5082278"/>
        <a:ext cx="763103" cy="327044"/>
      </dsp:txXfrm>
    </dsp:sp>
    <dsp:sp modelId="{AEC4089A-4E32-EB47-94EC-4B9791D0468C}">
      <dsp:nvSpPr>
        <dsp:cNvPr id="0" name=""/>
        <dsp:cNvSpPr/>
      </dsp:nvSpPr>
      <dsp:spPr>
        <a:xfrm rot="5400000">
          <a:off x="1647914" y="3815915"/>
          <a:ext cx="708595" cy="24782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 Rounded MT Bold" panose="020F0704030504030204" pitchFamily="34" charset="77"/>
            </a:rPr>
            <a:t>Know how to keep healthy through daily exercise</a:t>
          </a:r>
        </a:p>
      </dsp:txBody>
      <dsp:txXfrm rot="-5400000">
        <a:off x="763104" y="4735317"/>
        <a:ext cx="2443626" cy="639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CD86D-CAF1-1841-90B1-3B6BB04FDF98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841FF-61D9-4E41-B69E-B0B1C8ACB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24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841FF-61D9-4E41-B69E-B0B1C8ACB9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5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EF31-4C2D-9945-B116-3593CAB55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88542-F910-5A40-BF00-A3A920C90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41035-D6A1-7442-B3B6-11DF09EB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1EB8E-B24B-4841-B0D3-4AC4FA7B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7021B-98D6-414C-921D-CFD52AD2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85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FF75-C367-524C-80F9-1DA2E315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3A0B-DA85-F74B-96BB-BCE22BFE4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D27D0-88B8-034A-B211-5862D20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55EE2-6B17-CD49-BE2B-CC19300E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0AAF3-1333-AE44-A865-5990D2F1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6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20F223-1C10-3848-93F3-063A6523D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21CC9-E5FF-184A-A9D0-15816914A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F1EF7-9081-C643-8BD0-5864AAD2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E7821-7EE0-CA4C-969E-E246FB73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4BBA4-D54A-F04A-8581-660EC4C6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1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F927-8B46-2E47-8DA6-6E45AD1F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E9AC-CFF4-A74F-BCF8-896D3EF46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3B989-9B28-F34F-921A-F98B4975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A31E6-3994-4F4E-B818-E35E04F3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1B52-5662-3647-B623-53190A30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5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F956E-7149-C344-B90C-49F2061C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FBA15-982F-8D45-B8B1-BA7431A4E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CC6D3-BFF9-D74E-A5D7-252193C9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B2D44-9DD4-EB46-BD4C-8F350945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E53B2-E77A-C74B-A7A3-1999CBC1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3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CDEF-0E2B-2045-A754-BD8B2167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39690-7C31-0941-AE7D-4FFCE1D7F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B3D23-87C1-8C42-8853-776A85C01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75601-9434-C047-A57D-649CE9AC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42931-739A-F647-A685-E1FAAB24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57BEE-DD29-3F41-8155-95245F1D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7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79F0-356F-8247-A505-5696FE63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71025-A02C-E049-95C3-813AC0FEF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D58B6-58DF-6040-98C5-5B78220B9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784-AB1B-A24A-8175-FB4E3FC25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DCD40B-8A9F-0641-948C-1CA54B63F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1CBDF0-CE68-6944-B26F-D2CE7CE4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04E8-262B-4E4A-B56F-DB6C20FA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27C91D-D503-554E-8B70-CB07DE65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BAC1-1768-104A-A971-BCADEC23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2CCC4-03FA-5C4F-AE36-4DA56B61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AF96D-2071-F342-86F3-1B930F6C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2AFA3-940D-6C44-8BB4-96F4A4B4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AAE36-0984-9A4E-A8D0-A5DDE67AF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995F9-22FE-EA48-BB54-78010760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20D6F-33DC-C54A-A4DF-1B55FAC5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8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7ED8-1C26-914E-8A71-D87D820B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C0FFC-AAA8-264A-BDEB-E8B5B7F06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4B39C-0C44-594D-9A34-0385C15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61831-15A0-B942-8B91-B5DE4AEB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93D3F-16C4-8A44-82B8-CA45289C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A3C84-C9C7-FA46-9AF0-97B38346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3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AC03-94DF-E049-8F2F-77508BA7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D9708-4A8B-D34D-B212-861EBF519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CE3F1-FDE5-CC46-B703-818A72FC4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A5ACF-DE4D-B14B-A3A5-0F530F40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D5E0-E215-7840-B722-7FFE537826F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831A1-8D8A-D746-A812-8A55ABB6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806F3-B4C6-6D4B-9745-5AAD00D3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9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C7775-4EFF-C940-A8DD-3CCBB4C5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AED65-4AEB-D641-AB17-7050B312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8CE16-35D6-C047-B0AD-F568A1049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9D5E0-E215-7840-B722-7FFE537826F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C111B-7B70-4141-AFB0-324586BB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9B4EB-21D1-5F48-ACA5-9917C5509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DEA8C-93FF-A54E-BE3B-17360C70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36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emf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180286" y="106427"/>
            <a:ext cx="3186461" cy="564543"/>
          </a:xfrm>
          <a:prstGeom prst="roundRect">
            <a:avLst>
              <a:gd name="adj" fmla="val 12803"/>
            </a:avLst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Arial Rounded MT Bold" panose="020F0704030504030204" pitchFamily="34" charset="77"/>
              </a:rPr>
              <a:t>Year 2 Knowledge Organiser</a:t>
            </a:r>
            <a:br>
              <a:rPr lang="en-GB" sz="1600" dirty="0">
                <a:latin typeface="Arial Rounded MT Bold" panose="020F0704030504030204" pitchFamily="34" charset="77"/>
              </a:rPr>
            </a:br>
            <a:r>
              <a:rPr lang="en-GB" sz="1600" dirty="0">
                <a:latin typeface="Arial Rounded MT Bold" panose="020F0704030504030204" pitchFamily="34" charset="77"/>
              </a:rPr>
              <a:t>Unit: 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About Diet and Health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46A1BD-2E01-B543-A580-F87A0A3BD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12655"/>
              </p:ext>
            </p:extLst>
          </p:nvPr>
        </p:nvGraphicFramePr>
        <p:xfrm>
          <a:off x="175769" y="766908"/>
          <a:ext cx="3190979" cy="594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847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010132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750101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i="1" dirty="0">
                          <a:latin typeface="Arial Rounded MT Bold" panose="020F0704030504030204" pitchFamily="34" charset="77"/>
                        </a:rPr>
                        <a:t>GR8!  </a:t>
                      </a:r>
                      <a:r>
                        <a:rPr lang="en-GB" sz="2800" dirty="0">
                          <a:latin typeface="Arial Rounded MT Bold" panose="020F0704030504030204" pitchFamily="34" charset="77"/>
                        </a:rPr>
                        <a:t>–  </a:t>
                      </a:r>
                      <a:r>
                        <a:rPr lang="en-GB" sz="1600" dirty="0">
                          <a:latin typeface="Arial Rounded MT Bold" panose="020F0704030504030204" pitchFamily="34" charset="77"/>
                        </a:rPr>
                        <a:t>8 words and meanings to learn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28251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Key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47111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1. exercise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Activity requiring physical effort.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60657"/>
                  </a:ext>
                </a:extLst>
              </a:tr>
              <a:tr h="810109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2. hygiene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The things that you do to keep you and your surroundings clean and healthy.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073176"/>
                  </a:ext>
                </a:extLst>
              </a:tr>
              <a:tr h="63008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3. healthy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Being in a good condition with your body and mind.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883998"/>
                  </a:ext>
                </a:extLst>
              </a:tr>
              <a:tr h="63008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4. nutrition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Having the right food needed for health and growth.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65980"/>
                  </a:ext>
                </a:extLst>
              </a:tr>
              <a:tr h="63008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5. portion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The size or amount of food provided at one time.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935956"/>
                  </a:ext>
                </a:extLst>
              </a:tr>
              <a:tr h="63008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6. balanced diet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Having different food and drink in equal or similar amounts.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15262"/>
                  </a:ext>
                </a:extLst>
              </a:tr>
              <a:tr h="45006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7. measuring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Working out the size or amount of something.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357782"/>
                  </a:ext>
                </a:extLst>
              </a:tr>
              <a:tr h="59002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8. temperature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The heat that is present in a substance or object.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863938"/>
                  </a:ext>
                </a:extLst>
              </a:tr>
            </a:tbl>
          </a:graphicData>
        </a:graphic>
      </p:graphicFrame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1C0EE7A-18B9-BE43-B900-4EC6E160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2532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Copyright - Developing Experts Ltd. 2022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10AE39-CB15-794F-AB6E-5D2D8A301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6722" y="6177800"/>
            <a:ext cx="564544" cy="5645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F23DBAB-C60D-4149-8CC0-80842B4AF628}"/>
              </a:ext>
            </a:extLst>
          </p:cNvPr>
          <p:cNvSpPr/>
          <p:nvPr/>
        </p:nvSpPr>
        <p:spPr>
          <a:xfrm>
            <a:off x="4859292" y="137796"/>
            <a:ext cx="2265631" cy="461665"/>
          </a:xfrm>
          <a:prstGeom prst="rect">
            <a:avLst/>
          </a:prstGeom>
          <a:solidFill>
            <a:srgbClr val="33CCCB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cap="none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77"/>
              </a:rPr>
              <a:t>Did you know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F0670D-E89B-474F-A5FD-0B0004769930}"/>
              </a:ext>
            </a:extLst>
          </p:cNvPr>
          <p:cNvSpPr/>
          <p:nvPr/>
        </p:nvSpPr>
        <p:spPr>
          <a:xfrm rot="541544">
            <a:off x="7039971" y="154901"/>
            <a:ext cx="426720" cy="584775"/>
          </a:xfrm>
          <a:prstGeom prst="rect">
            <a:avLst/>
          </a:prstGeom>
          <a:solidFill>
            <a:srgbClr val="33CCCB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33CCCB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6F3D089-06E9-444C-838B-21CD37B86A53}"/>
              </a:ext>
            </a:extLst>
          </p:cNvPr>
          <p:cNvSpPr/>
          <p:nvPr/>
        </p:nvSpPr>
        <p:spPr>
          <a:xfrm>
            <a:off x="4537591" y="777647"/>
            <a:ext cx="3097275" cy="640480"/>
          </a:xfrm>
          <a:prstGeom prst="round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It is recommended that we eat five portions of fruit or vegetables a day.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9EE0715-0C76-A043-A912-57ACF09F2212}"/>
              </a:ext>
            </a:extLst>
          </p:cNvPr>
          <p:cNvSpPr/>
          <p:nvPr/>
        </p:nvSpPr>
        <p:spPr>
          <a:xfrm>
            <a:off x="4537591" y="1581157"/>
            <a:ext cx="3097275" cy="640480"/>
          </a:xfrm>
          <a:prstGeom prst="round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Vitamins and minerals are important for your skin, hair and bones.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9B253F6-B7ED-9845-AAEF-285F2A2E524A}"/>
              </a:ext>
            </a:extLst>
          </p:cNvPr>
          <p:cNvSpPr/>
          <p:nvPr/>
        </p:nvSpPr>
        <p:spPr>
          <a:xfrm>
            <a:off x="4537591" y="2408752"/>
            <a:ext cx="3097275" cy="640480"/>
          </a:xfrm>
          <a:prstGeom prst="round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Eating lots of fatty and sugary foods mean we are more likely to get ill.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D9E3EAC-4D2E-EF4F-81BC-96FA8B7D1D07}"/>
              </a:ext>
            </a:extLst>
          </p:cNvPr>
          <p:cNvSpPr/>
          <p:nvPr/>
        </p:nvSpPr>
        <p:spPr>
          <a:xfrm>
            <a:off x="4537591" y="3207465"/>
            <a:ext cx="3097275" cy="640480"/>
          </a:xfrm>
          <a:prstGeom prst="round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Good exercise or activity is one that gets your heart beating faster than normal.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FDF7B-69DA-9243-B9ED-8C73BB3E34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90" b="66772"/>
          <a:stretch/>
        </p:blipFill>
        <p:spPr>
          <a:xfrm>
            <a:off x="3857009" y="3914586"/>
            <a:ext cx="907693" cy="7527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5C91CB-6CAB-044A-B2F9-4F79BD08DC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96" r="50000" b="35995"/>
          <a:stretch/>
        </p:blipFill>
        <p:spPr>
          <a:xfrm>
            <a:off x="5467359" y="3953679"/>
            <a:ext cx="1028769" cy="7799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CE4220-7F40-DF45-B6FA-1E313EB995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92" b="62951"/>
          <a:stretch/>
        </p:blipFill>
        <p:spPr>
          <a:xfrm>
            <a:off x="3937034" y="5412912"/>
            <a:ext cx="888477" cy="7815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742081-E5EA-3444-9702-C0705F907F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56" t="35437" b="33713"/>
          <a:stretch/>
        </p:blipFill>
        <p:spPr>
          <a:xfrm>
            <a:off x="5490713" y="5406257"/>
            <a:ext cx="1028769" cy="8361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4D7FAA-F774-4744-A86F-09570A33E7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390" r="48545"/>
          <a:stretch/>
        </p:blipFill>
        <p:spPr>
          <a:xfrm>
            <a:off x="7224763" y="3844989"/>
            <a:ext cx="1149848" cy="8252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6DD2FA-2506-0D4F-A60F-B3991AC26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84" t="68928"/>
          <a:stretch/>
        </p:blipFill>
        <p:spPr>
          <a:xfrm>
            <a:off x="7537108" y="5406257"/>
            <a:ext cx="949551" cy="7831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31F855-DD41-5C48-9287-0989230657AC}"/>
              </a:ext>
            </a:extLst>
          </p:cNvPr>
          <p:cNvSpPr txBox="1"/>
          <p:nvPr/>
        </p:nvSpPr>
        <p:spPr>
          <a:xfrm>
            <a:off x="3748652" y="4668912"/>
            <a:ext cx="112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Rounded MT Bold" panose="020F0704030504030204" pitchFamily="34" charset="77"/>
              </a:rPr>
              <a:t>Dairy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26FDC-723A-A349-AB81-5F599E5DDAAE}"/>
              </a:ext>
            </a:extLst>
          </p:cNvPr>
          <p:cNvSpPr txBox="1"/>
          <p:nvPr/>
        </p:nvSpPr>
        <p:spPr>
          <a:xfrm>
            <a:off x="3488622" y="6200386"/>
            <a:ext cx="1644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Rounded MT Bold" panose="020F0704030504030204" pitchFamily="34" charset="77"/>
              </a:rPr>
              <a:t>Fats &amp; Sugars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8935A0-0B5F-C84A-84B0-F76884BD3E62}"/>
              </a:ext>
            </a:extLst>
          </p:cNvPr>
          <p:cNvSpPr txBox="1"/>
          <p:nvPr/>
        </p:nvSpPr>
        <p:spPr>
          <a:xfrm>
            <a:off x="5467359" y="4679443"/>
            <a:ext cx="112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Rounded MT Bold" panose="020F0704030504030204" pitchFamily="34" charset="77"/>
              </a:rPr>
              <a:t>Protein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047F2-1237-AC46-B4AE-2747F0A102C9}"/>
              </a:ext>
            </a:extLst>
          </p:cNvPr>
          <p:cNvSpPr txBox="1"/>
          <p:nvPr/>
        </p:nvSpPr>
        <p:spPr>
          <a:xfrm>
            <a:off x="5270302" y="6190900"/>
            <a:ext cx="1469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Rounded MT Bold" panose="020F0704030504030204" pitchFamily="34" charset="77"/>
              </a:rPr>
              <a:t>Vegetables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746D71-8693-4043-8567-EF3AC806E2CB}"/>
              </a:ext>
            </a:extLst>
          </p:cNvPr>
          <p:cNvSpPr txBox="1"/>
          <p:nvPr/>
        </p:nvSpPr>
        <p:spPr>
          <a:xfrm>
            <a:off x="7040764" y="4697960"/>
            <a:ext cx="1694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Rounded MT Bold" panose="020F0704030504030204" pitchFamily="34" charset="77"/>
              </a:rPr>
              <a:t>Carbohydrates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393CAE-E7D6-824D-A9AC-C0E3B71912D3}"/>
              </a:ext>
            </a:extLst>
          </p:cNvPr>
          <p:cNvSpPr txBox="1"/>
          <p:nvPr/>
        </p:nvSpPr>
        <p:spPr>
          <a:xfrm>
            <a:off x="7220832" y="6193526"/>
            <a:ext cx="1469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Rounded MT Bold" panose="020F0704030504030204" pitchFamily="34" charset="77"/>
              </a:rPr>
              <a:t>Fruit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927F14C-1C84-474C-B7C6-AC3AA8B3E2ED}"/>
              </a:ext>
            </a:extLst>
          </p:cNvPr>
          <p:cNvSpPr/>
          <p:nvPr/>
        </p:nvSpPr>
        <p:spPr>
          <a:xfrm>
            <a:off x="3734294" y="5020937"/>
            <a:ext cx="1322654" cy="278706"/>
          </a:xfrm>
          <a:prstGeom prst="roundRect">
            <a:avLst/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77"/>
              </a:rPr>
              <a:t>Food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34A4461-6B6B-EF46-9542-9B5F44760ADC}"/>
              </a:ext>
            </a:extLst>
          </p:cNvPr>
          <p:cNvSpPr/>
          <p:nvPr/>
        </p:nvSpPr>
        <p:spPr>
          <a:xfrm>
            <a:off x="6806476" y="5021357"/>
            <a:ext cx="1322654" cy="298787"/>
          </a:xfrm>
          <a:prstGeom prst="roundRect">
            <a:avLst/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77"/>
              </a:rPr>
              <a:t>Groups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3E94A7-77F1-164F-9789-4B97F37B8D22}"/>
              </a:ext>
            </a:extLst>
          </p:cNvPr>
          <p:cNvCxnSpPr/>
          <p:nvPr/>
        </p:nvCxnSpPr>
        <p:spPr>
          <a:xfrm>
            <a:off x="5338177" y="5036514"/>
            <a:ext cx="115795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5193E8-CA6D-D24C-8CE9-21A6DBC977CE}"/>
              </a:ext>
            </a:extLst>
          </p:cNvPr>
          <p:cNvCxnSpPr/>
          <p:nvPr/>
        </p:nvCxnSpPr>
        <p:spPr>
          <a:xfrm>
            <a:off x="5338177" y="5170750"/>
            <a:ext cx="1157951" cy="0"/>
          </a:xfrm>
          <a:prstGeom prst="straightConnector1">
            <a:avLst/>
          </a:prstGeom>
          <a:ln>
            <a:solidFill>
              <a:srgbClr val="33CCC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C40F7AF6-26CE-1044-943B-840844C86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647820"/>
              </p:ext>
            </p:extLst>
          </p:nvPr>
        </p:nvGraphicFramePr>
        <p:xfrm>
          <a:off x="8751005" y="180627"/>
          <a:ext cx="3241321" cy="5791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5506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5B44-CDB1-43E7-8321-1BF9FEB2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1148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winkl Cursive Unlooped" panose="02000000000000000000" pitchFamily="2" charset="0"/>
              </a:rPr>
              <a:t>All about diet and health Vocab Pyramid </a:t>
            </a:r>
            <a:endParaRPr lang="en-GB" sz="4000" dirty="0">
              <a:latin typeface="Twinkl Cursive Unlooped" panose="02000000000000000000" pitchFamily="2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1D596F3-6DD3-41A3-B58B-A32F3740DBA7}"/>
              </a:ext>
            </a:extLst>
          </p:cNvPr>
          <p:cNvSpPr/>
          <p:nvPr/>
        </p:nvSpPr>
        <p:spPr>
          <a:xfrm>
            <a:off x="3690429" y="1470690"/>
            <a:ext cx="5652353" cy="426418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04205-BE9B-44CC-B67F-3806A1B463AA}"/>
              </a:ext>
            </a:extLst>
          </p:cNvPr>
          <p:cNvSpPr txBox="1"/>
          <p:nvPr/>
        </p:nvSpPr>
        <p:spPr>
          <a:xfrm>
            <a:off x="4408232" y="4945872"/>
            <a:ext cx="417622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Food, farm, sugar, animals, skin, hair</a:t>
            </a:r>
            <a:r>
              <a:rPr lang="en-US" sz="14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bones </a:t>
            </a:r>
            <a:endParaRPr lang="en-GB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6002C-0769-4B5E-B252-E8636AFCCFC8}"/>
              </a:ext>
            </a:extLst>
          </p:cNvPr>
          <p:cNvSpPr txBox="1"/>
          <p:nvPr/>
        </p:nvSpPr>
        <p:spPr>
          <a:xfrm>
            <a:off x="5574500" y="2510006"/>
            <a:ext cx="1896472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Dairy, protein, carbohydrates, allergy, vitamins, </a:t>
            </a:r>
            <a:endParaRPr lang="en-GB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4DB31-5A3F-4BB3-9DA1-E24086511197}"/>
              </a:ext>
            </a:extLst>
          </p:cNvPr>
          <p:cNvSpPr txBox="1"/>
          <p:nvPr/>
        </p:nvSpPr>
        <p:spPr>
          <a:xfrm>
            <a:off x="3803095" y="2018351"/>
            <a:ext cx="2006258" cy="65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Challenging vocabulary.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C5561-79B7-4ADE-9E10-BB33098F955A}"/>
              </a:ext>
            </a:extLst>
          </p:cNvPr>
          <p:cNvSpPr txBox="1"/>
          <p:nvPr/>
        </p:nvSpPr>
        <p:spPr>
          <a:xfrm>
            <a:off x="3158365" y="3552577"/>
            <a:ext cx="2006258" cy="37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Words to learn.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95228-B019-48A5-86AB-9A8FF4254B33}"/>
              </a:ext>
            </a:extLst>
          </p:cNvPr>
          <p:cNvSpPr txBox="1"/>
          <p:nvPr/>
        </p:nvSpPr>
        <p:spPr>
          <a:xfrm>
            <a:off x="2262909" y="4588932"/>
            <a:ext cx="196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Words I should know.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40948D-0684-4514-AC05-642CE60F8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89335"/>
              </p:ext>
            </p:extLst>
          </p:nvPr>
        </p:nvGraphicFramePr>
        <p:xfrm>
          <a:off x="5008937" y="3303756"/>
          <a:ext cx="3027598" cy="1327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7598">
                  <a:extLst>
                    <a:ext uri="{9D8B030D-6E8A-4147-A177-3AD203B41FA5}">
                      <a16:colId xmlns:a16="http://schemas.microsoft.com/office/drawing/2014/main" val="2523307213"/>
                    </a:ext>
                  </a:extLst>
                </a:gridCol>
              </a:tblGrid>
              <a:tr h="132740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Exercise, hygiene, healthy, nutrition,  portion, balanced diet, temperature, measuring </a:t>
                      </a:r>
                      <a:endParaRPr lang="en-GB" sz="14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82084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E168B6-24DE-4B47-9EF9-EAB33AAC6EE6}"/>
              </a:ext>
            </a:extLst>
          </p:cNvPr>
          <p:cNvCxnSpPr>
            <a:cxnSpLocks/>
          </p:cNvCxnSpPr>
          <p:nvPr/>
        </p:nvCxnSpPr>
        <p:spPr>
          <a:xfrm>
            <a:off x="5295063" y="3320522"/>
            <a:ext cx="24224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147CF4-5934-48E5-8213-303EC0C0235E}"/>
              </a:ext>
            </a:extLst>
          </p:cNvPr>
          <p:cNvCxnSpPr>
            <a:cxnSpLocks/>
          </p:cNvCxnSpPr>
          <p:nvPr/>
        </p:nvCxnSpPr>
        <p:spPr>
          <a:xfrm>
            <a:off x="4408088" y="4667051"/>
            <a:ext cx="4216266" cy="314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254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12FCC322DBC74288F44C647E2B28A8" ma:contentTypeVersion="12" ma:contentTypeDescription="Create a new document." ma:contentTypeScope="" ma:versionID="44e8e985414d3198578cc977707ab8c0">
  <xsd:schema xmlns:xsd="http://www.w3.org/2001/XMLSchema" xmlns:xs="http://www.w3.org/2001/XMLSchema" xmlns:p="http://schemas.microsoft.com/office/2006/metadata/properties" xmlns:ns2="77696569-7c88-4a6e-81b4-086a47c4be4d" xmlns:ns3="866146f8-563e-430a-9d86-42d990044e3b" targetNamespace="http://schemas.microsoft.com/office/2006/metadata/properties" ma:root="true" ma:fieldsID="07b0069421bc87877a281f07a2ed8bcc" ns2:_="" ns3:_="">
    <xsd:import namespace="77696569-7c88-4a6e-81b4-086a47c4be4d"/>
    <xsd:import namespace="866146f8-563e-430a-9d86-42d990044e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96569-7c88-4a6e-81b4-086a47c4b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004123b-4dea-4823-b599-2309820e7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146f8-563e-430a-9d86-42d990044e3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13a8378-0633-4901-a400-d2ac0bab27cd}" ma:internalName="TaxCatchAll" ma:showField="CatchAllData" ma:web="866146f8-563e-430a-9d86-42d990044e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D05C40-9C71-42D4-8674-E33EEA6BEA7F}"/>
</file>

<file path=customXml/itemProps2.xml><?xml version="1.0" encoding="utf-8"?>
<ds:datastoreItem xmlns:ds="http://schemas.openxmlformats.org/officeDocument/2006/customXml" ds:itemID="{528132F3-F80B-4778-9B9A-76F95C5D1592}"/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336</Words>
  <Application>Microsoft Office PowerPoint</Application>
  <PresentationFormat>Widescreen</PresentationFormat>
  <Paragraphs>55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Twinkl Cursive Unlooped</vt:lpstr>
      <vt:lpstr>Office Theme</vt:lpstr>
      <vt:lpstr>PowerPoint Presentation</vt:lpstr>
      <vt:lpstr>All about diet and health Vocab Pyramid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Katie Briggs</cp:lastModifiedBy>
  <cp:revision>55</cp:revision>
  <cp:lastPrinted>2019-03-19T11:41:17Z</cp:lastPrinted>
  <dcterms:created xsi:type="dcterms:W3CDTF">2019-02-26T09:29:27Z</dcterms:created>
  <dcterms:modified xsi:type="dcterms:W3CDTF">2022-03-24T17:03:19Z</dcterms:modified>
</cp:coreProperties>
</file>