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  <p:sldId id="261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9616F-1F16-4240-AA55-783740C8D01C}" v="2" dt="2024-01-04T11:45:23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63" d="100"/>
          <a:sy n="63" d="100"/>
        </p:scale>
        <p:origin x="11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riggs" userId="9ed5f321-d3f5-4970-89c4-a3efb808caad" providerId="ADAL" clId="{6EDDB2F6-E646-4BB0-9EB3-5FB803104180}"/>
    <pc:docChg chg="modSld">
      <pc:chgData name="Katie Briggs" userId="9ed5f321-d3f5-4970-89c4-a3efb808caad" providerId="ADAL" clId="{6EDDB2F6-E646-4BB0-9EB3-5FB803104180}" dt="2024-01-04T11:59:02.907" v="5" actId="20577"/>
      <pc:docMkLst>
        <pc:docMk/>
      </pc:docMkLst>
      <pc:sldChg chg="modSp mod">
        <pc:chgData name="Katie Briggs" userId="9ed5f321-d3f5-4970-89c4-a3efb808caad" providerId="ADAL" clId="{6EDDB2F6-E646-4BB0-9EB3-5FB803104180}" dt="2024-01-04T11:59:02.907" v="5" actId="20577"/>
        <pc:sldMkLst>
          <pc:docMk/>
          <pc:sldMk cId="738209894" sldId="260"/>
        </pc:sldMkLst>
        <pc:spChg chg="mod">
          <ac:chgData name="Katie Briggs" userId="9ed5f321-d3f5-4970-89c4-a3efb808caad" providerId="ADAL" clId="{6EDDB2F6-E646-4BB0-9EB3-5FB803104180}" dt="2024-01-04T11:59:02.907" v="5" actId="20577"/>
          <ac:spMkLst>
            <pc:docMk/>
            <pc:sldMk cId="738209894" sldId="260"/>
            <ac:spMk id="27" creationId="{D6E5579F-FDE9-AC87-5D56-704EE50B7A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emf"/><Relationship Id="rId2" Type="http://schemas.openxmlformats.org/officeDocument/2006/relationships/image" Target="../media/image2.jp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1D596F3-6DD3-41A3-B58B-A32F3740DBA7}"/>
              </a:ext>
            </a:extLst>
          </p:cNvPr>
          <p:cNvSpPr>
            <a:spLocks/>
          </p:cNvSpPr>
          <p:nvPr/>
        </p:nvSpPr>
        <p:spPr>
          <a:xfrm>
            <a:off x="5294406" y="1191831"/>
            <a:ext cx="4592537" cy="3464652"/>
          </a:xfrm>
          <a:prstGeom prst="triangle">
            <a:avLst/>
          </a:prstGeom>
          <a:solidFill>
            <a:srgbClr val="0091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04205-BE9B-44CC-B67F-3806A1B463AA}"/>
              </a:ext>
            </a:extLst>
          </p:cNvPr>
          <p:cNvSpPr txBox="1">
            <a:spLocks/>
          </p:cNvSpPr>
          <p:nvPr/>
        </p:nvSpPr>
        <p:spPr>
          <a:xfrm>
            <a:off x="5877621" y="4015415"/>
            <a:ext cx="3393180" cy="331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50"/>
              </a:spcAft>
            </a:pPr>
            <a:r>
              <a:rPr lang="en-US" sz="1138" dirty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Roots, flowers, petals, leaves, soil, forests</a:t>
            </a:r>
            <a:endParaRPr lang="en-GB" sz="1138" dirty="0">
              <a:solidFill>
                <a:schemeClr val="bg1"/>
              </a:solidFill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6002C-0769-4B5E-B252-E8636AFCCFC8}"/>
              </a:ext>
            </a:extLst>
          </p:cNvPr>
          <p:cNvSpPr txBox="1">
            <a:spLocks/>
          </p:cNvSpPr>
          <p:nvPr/>
        </p:nvSpPr>
        <p:spPr>
          <a:xfrm>
            <a:off x="6937194" y="1987443"/>
            <a:ext cx="1316923" cy="46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en-US" sz="1138" dirty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Photosynthesis, glucose</a:t>
            </a:r>
            <a:endParaRPr lang="en-GB" sz="1138" dirty="0">
              <a:solidFill>
                <a:schemeClr val="bg1"/>
              </a:solidFill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4DB31-5A3F-4BB3-9DA1-E24086511197}"/>
              </a:ext>
            </a:extLst>
          </p:cNvPr>
          <p:cNvSpPr txBox="1">
            <a:spLocks/>
          </p:cNvSpPr>
          <p:nvPr/>
        </p:nvSpPr>
        <p:spPr>
          <a:xfrm>
            <a:off x="5385947" y="1636805"/>
            <a:ext cx="1630085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3" dirty="0">
                <a:latin typeface="Twinkl Cursive Unlooped" panose="02000000000000000000" pitchFamily="2" charset="0"/>
              </a:rPr>
              <a:t>Challenging vocabulary.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C5561-79B7-4ADE-9E10-BB33098F955A}"/>
              </a:ext>
            </a:extLst>
          </p:cNvPr>
          <p:cNvSpPr txBox="1">
            <a:spLocks/>
          </p:cNvSpPr>
          <p:nvPr/>
        </p:nvSpPr>
        <p:spPr>
          <a:xfrm>
            <a:off x="4862103" y="2883364"/>
            <a:ext cx="163008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3" dirty="0">
                <a:latin typeface="Twinkl Cursive Unlooped" panose="02000000000000000000" pitchFamily="2" charset="0"/>
              </a:rPr>
              <a:t>Words to learn.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5228-B019-48A5-86AB-9A8FF4254B33}"/>
              </a:ext>
            </a:extLst>
          </p:cNvPr>
          <p:cNvSpPr txBox="1">
            <a:spLocks/>
          </p:cNvSpPr>
          <p:nvPr/>
        </p:nvSpPr>
        <p:spPr>
          <a:xfrm>
            <a:off x="4134546" y="3725402"/>
            <a:ext cx="1600603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3" dirty="0">
                <a:latin typeface="Twinkl Cursive Unlooped" panose="02000000000000000000" pitchFamily="2" charset="0"/>
              </a:rPr>
              <a:t>Words I should know.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40948D-0684-4514-AC05-642CE60F8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65151"/>
              </p:ext>
            </p:extLst>
          </p:nvPr>
        </p:nvGraphicFramePr>
        <p:xfrm>
          <a:off x="6473857" y="2723140"/>
          <a:ext cx="2200708" cy="1078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708">
                  <a:extLst>
                    <a:ext uri="{9D8B030D-6E8A-4147-A177-3AD203B41FA5}">
                      <a16:colId xmlns:a16="http://schemas.microsoft.com/office/drawing/2014/main" val="2523307213"/>
                    </a:ext>
                  </a:extLst>
                </a:gridCol>
              </a:tblGrid>
              <a:tr h="1078519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Twinkl Cursive Unlooped" panose="02000000000000000000" pitchFamily="2" charset="0"/>
                          <a:ea typeface="+mn-ea"/>
                          <a:cs typeface="+mn-cs"/>
                        </a:rPr>
                        <a:t>Carbon dioxide, oxygen, pollination, germination, crop, </a:t>
                      </a:r>
                      <a:endParaRPr lang="en-GB" sz="1100" b="0" kern="1200" dirty="0">
                        <a:solidFill>
                          <a:schemeClr val="bg1"/>
                        </a:solidFill>
                        <a:effectLst/>
                        <a:latin typeface="Twinkl Cursive Unloop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55721" marR="557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82084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E168B6-24DE-4B47-9EF9-EAB33AAC6EE6}"/>
              </a:ext>
            </a:extLst>
          </p:cNvPr>
          <p:cNvCxnSpPr>
            <a:cxnSpLocks/>
          </p:cNvCxnSpPr>
          <p:nvPr/>
        </p:nvCxnSpPr>
        <p:spPr>
          <a:xfrm>
            <a:off x="6598171" y="2694819"/>
            <a:ext cx="1968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147CF4-5934-48E5-8213-303EC0C0235E}"/>
              </a:ext>
            </a:extLst>
          </p:cNvPr>
          <p:cNvCxnSpPr>
            <a:cxnSpLocks/>
          </p:cNvCxnSpPr>
          <p:nvPr/>
        </p:nvCxnSpPr>
        <p:spPr>
          <a:xfrm>
            <a:off x="5877504" y="3788874"/>
            <a:ext cx="3425716" cy="25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F7AB06B-6261-6BF1-966A-3939C6C66D3D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C14F40-E5CC-D782-1258-656FC3EB5E1B}"/>
              </a:ext>
            </a:extLst>
          </p:cNvPr>
          <p:cNvSpPr txBox="1"/>
          <p:nvPr/>
        </p:nvSpPr>
        <p:spPr>
          <a:xfrm>
            <a:off x="1947249" y="34212"/>
            <a:ext cx="63497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Big Explorers Cycle A: Summer Term 1 -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Plants (Year 2)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Overview, Vocabulary and Sticky Knowledge 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C8D072-5DAA-B752-C534-66B4E1C0D7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7" y="-13611"/>
            <a:ext cx="1028652" cy="10171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F75066-3A21-8BA1-15A4-ACF807A63D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82" y="-21309"/>
            <a:ext cx="1028652" cy="101714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6E5579F-FDE9-AC87-5D56-704EE50B7A94}"/>
              </a:ext>
            </a:extLst>
          </p:cNvPr>
          <p:cNvSpPr/>
          <p:nvPr/>
        </p:nvSpPr>
        <p:spPr>
          <a:xfrm>
            <a:off x="338045" y="1341617"/>
            <a:ext cx="3786755" cy="5208269"/>
          </a:xfrm>
          <a:prstGeom prst="rect">
            <a:avLst/>
          </a:prstGeom>
          <a:solidFill>
            <a:srgbClr val="38D4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>
                <a:latin typeface="Twinkl Cursive Unlooped" panose="02000000000000000000" pitchFamily="2" charset="0"/>
              </a:rPr>
              <a:t>What do I already know </a:t>
            </a:r>
            <a:r>
              <a:rPr lang="en-US" sz="1600" b="1" u="sng">
                <a:latin typeface="Twinkl Cursive Unlooped" panose="02000000000000000000" pitchFamily="2" charset="0"/>
              </a:rPr>
              <a:t>about Plants?</a:t>
            </a:r>
            <a:endParaRPr lang="en-US" sz="1600" b="1" u="sng" dirty="0">
              <a:latin typeface="Twinkl Cursive Unlooped" panose="02000000000000000000" pitchFamily="2" charset="0"/>
            </a:endParaRPr>
          </a:p>
          <a:p>
            <a:endParaRPr lang="en-US" sz="1600" dirty="0">
              <a:latin typeface="Twinkl Cursive Unlooped" panose="02000000000000000000" pitchFamily="2" charset="0"/>
            </a:endParaRPr>
          </a:p>
          <a:p>
            <a:r>
              <a:rPr lang="en-US" sz="1400" u="sng" dirty="0">
                <a:latin typeface="Twinkl Cursive Unlooped" panose="02000000000000000000" pitchFamily="2" charset="0"/>
              </a:rPr>
              <a:t>In Little Explorers, I learned…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Plants and trees are living things.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Plants need water, food and air to survive.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plant comes from a seed or bulb that is planted in soil.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400" u="sng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Big Explorers, I learned… </a:t>
            </a:r>
            <a:endParaRPr lang="en-GB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four seasons are: spring, summer, autumn and winter.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length of a day changes depending on the time of year. </a:t>
            </a:r>
          </a:p>
          <a:p>
            <a:endParaRPr lang="en-GB" sz="900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E789DD-5845-1F52-8677-62E80F78F531}"/>
              </a:ext>
            </a:extLst>
          </p:cNvPr>
          <p:cNvSpPr/>
          <p:nvPr/>
        </p:nvSpPr>
        <p:spPr>
          <a:xfrm>
            <a:off x="5516465" y="5046815"/>
            <a:ext cx="3786755" cy="1364671"/>
          </a:xfrm>
          <a:prstGeom prst="rect">
            <a:avLst/>
          </a:prstGeom>
          <a:solidFill>
            <a:srgbClr val="38D4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u="sng" dirty="0">
                <a:latin typeface="Twinkl Cursive Unlooped" panose="02000000000000000000" pitchFamily="2" charset="0"/>
              </a:rPr>
              <a:t>Key facts I will learn…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GB" sz="11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Seeds and bulbs grow into plants.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GB" sz="11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Plants need water, light and suitable temperatures to grow.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GB" sz="11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life cycle of a plant (germination, seedling, pollination, reproduction)</a:t>
            </a:r>
            <a:endParaRPr lang="en-US" sz="11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0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2E0DA060-01CB-15CB-F976-1C647CDC3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37" r="85745" b="6074"/>
          <a:stretch/>
        </p:blipFill>
        <p:spPr>
          <a:xfrm>
            <a:off x="6629556" y="3372545"/>
            <a:ext cx="551642" cy="250307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AD83FC-D050-F5DF-1C8E-6CD753325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4" y="1628933"/>
            <a:ext cx="2727946" cy="4837182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804173" y="3758771"/>
            <a:ext cx="3972237" cy="2682520"/>
          </a:xfrm>
          <a:prstGeom prst="roundRect">
            <a:avLst>
              <a:gd name="adj" fmla="val 243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3" y="1298417"/>
            <a:ext cx="2669971" cy="5087733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0B0DF5-0C94-B143-8FE4-F3D8F4668A72}"/>
              </a:ext>
            </a:extLst>
          </p:cNvPr>
          <p:cNvGrpSpPr/>
          <p:nvPr/>
        </p:nvGrpSpPr>
        <p:grpSpPr>
          <a:xfrm>
            <a:off x="3024542" y="1081082"/>
            <a:ext cx="2656452" cy="617273"/>
            <a:chOff x="2982823" y="4079234"/>
            <a:chExt cx="2385997" cy="617273"/>
          </a:xfrm>
        </p:grpSpPr>
        <p:pic>
          <p:nvPicPr>
            <p:cNvPr id="90" name="Picture 8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0AAF860-9197-C94E-F63C-6286BBFB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91" name="Picture 90" descr="Background pattern&#10;&#10;Description automatically generated">
              <a:extLst>
                <a:ext uri="{FF2B5EF4-FFF2-40B4-BE49-F238E27FC236}">
                  <a16:creationId xmlns:a16="http://schemas.microsoft.com/office/drawing/2014/main" id="{3E303D1B-CE01-3BD9-C3EE-C72B8452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54059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Plants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952183" y="1676867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1. Know the differences between seeds and bulbs</a:t>
            </a:r>
            <a:endParaRPr lang="en-US" sz="11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plants: 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horticultural management, plant biologist, plant pathologist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915663" y="2484711"/>
            <a:ext cx="187766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2. Design an experiment to find out what plants need to grow</a:t>
            </a:r>
            <a:endParaRPr lang="en-US" sz="11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925505" y="3294903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3. </a:t>
            </a:r>
            <a:r>
              <a:rPr lang="en-GB" sz="11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Describe what plants need to grow and stay healthy</a:t>
            </a:r>
            <a:endParaRPr lang="en-US" sz="11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925505" y="4141487"/>
            <a:ext cx="184114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4. Describe the life cycle of a plant</a:t>
            </a:r>
            <a:endParaRPr lang="en-US" sz="11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925505" y="4942199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5. Observe and record the growth of plants over time</a:t>
            </a:r>
            <a:endParaRPr lang="en-US" sz="11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933922" y="5735248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6. Understand that plants adapt to suit their environment</a:t>
            </a:r>
            <a:endParaRPr lang="en-US" sz="1100" dirty="0"/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2040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8" name="Picture 7" descr="A pink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0BB5264E-0048-DF10-3EE5-E9942ED920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2822" y="140424"/>
            <a:ext cx="1410647" cy="76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7B68D1-231D-1A62-156C-7B548BBA434E}"/>
              </a:ext>
            </a:extLst>
          </p:cNvPr>
          <p:cNvSpPr txBox="1"/>
          <p:nvPr/>
        </p:nvSpPr>
        <p:spPr>
          <a:xfrm>
            <a:off x="3350559" y="1204415"/>
            <a:ext cx="191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What Plants Need to Grow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FAB663-F4C2-1942-EDE5-1420847CC6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0668" y="4017583"/>
            <a:ext cx="2157580" cy="22874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FCB6CA-908B-6DC4-033A-CB06536DAAFA}"/>
              </a:ext>
            </a:extLst>
          </p:cNvPr>
          <p:cNvSpPr txBox="1"/>
          <p:nvPr/>
        </p:nvSpPr>
        <p:spPr>
          <a:xfrm>
            <a:off x="2979408" y="1535395"/>
            <a:ext cx="26539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</a:t>
            </a:r>
            <a:r>
              <a:rPr lang="en-US" sz="1200" b="1" dirty="0">
                <a:latin typeface="Arial Rounded MT Bold" panose="020F0704030504030204" pitchFamily="34" charset="77"/>
              </a:rPr>
              <a:t>water</a:t>
            </a:r>
            <a:r>
              <a:rPr lang="en-US" sz="1200" dirty="0">
                <a:latin typeface="Arial Rounded MT Bold" panose="020F0704030504030204" pitchFamily="34" charset="77"/>
              </a:rPr>
              <a:t> to survive. Plants get water through their roots.</a:t>
            </a:r>
          </a:p>
          <a:p>
            <a:pPr algn="ctr"/>
            <a:endParaRPr lang="en-US" sz="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the right </a:t>
            </a:r>
            <a:r>
              <a:rPr lang="en-US" sz="1200" b="1" dirty="0">
                <a:latin typeface="Arial Rounded MT Bold" panose="020F0704030504030204" pitchFamily="34" charset="77"/>
              </a:rPr>
              <a:t>temperature</a:t>
            </a:r>
            <a:r>
              <a:rPr lang="en-US" sz="1200" dirty="0">
                <a:latin typeface="Arial Rounded MT Bold" panose="020F0704030504030204" pitchFamily="34" charset="77"/>
              </a:rPr>
              <a:t> to grow. </a:t>
            </a:r>
          </a:p>
          <a:p>
            <a:pPr algn="ctr"/>
            <a:endParaRPr lang="en-US" sz="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</a:t>
            </a:r>
            <a:r>
              <a:rPr lang="en-US" sz="1200" b="1" dirty="0">
                <a:latin typeface="Arial Rounded MT Bold" panose="020F0704030504030204" pitchFamily="34" charset="77"/>
              </a:rPr>
              <a:t>sunlight</a:t>
            </a:r>
            <a:r>
              <a:rPr lang="en-US" sz="1200" dirty="0">
                <a:latin typeface="Arial Rounded MT Bold" panose="020F0704030504030204" pitchFamily="34" charset="77"/>
              </a:rPr>
              <a:t> to help them grow and make their own food. </a:t>
            </a:r>
          </a:p>
          <a:p>
            <a:pPr algn="ctr"/>
            <a:endParaRPr lang="en-US" sz="800" b="1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</a:t>
            </a:r>
            <a:r>
              <a:rPr lang="en-US" sz="1200" b="1" dirty="0">
                <a:latin typeface="Arial Rounded MT Bold" panose="020F0704030504030204" pitchFamily="34" charset="77"/>
              </a:rPr>
              <a:t>room</a:t>
            </a:r>
            <a:r>
              <a:rPr lang="en-US" sz="1200" dirty="0">
                <a:latin typeface="Arial Rounded MT Bold" panose="020F0704030504030204" pitchFamily="34" charset="77"/>
              </a:rPr>
              <a:t> to grow. Plants need time to grow. It can take days, months or even years for them to grow.</a:t>
            </a:r>
            <a:r>
              <a:rPr lang="en-GB" sz="1200" dirty="0">
                <a:latin typeface="Arial Rounded MT Bold" panose="020F0704030504030204" pitchFamily="34" charset="77"/>
              </a:rPr>
              <a:t> </a:t>
            </a:r>
            <a:endParaRPr lang="en-US" sz="1200" b="1" dirty="0">
              <a:latin typeface="Arial Rounded MT Bold" panose="020F0704030504030204" pitchFamily="34" charset="77"/>
            </a:endParaRPr>
          </a:p>
        </p:txBody>
      </p:sp>
      <p:pic>
        <p:nvPicPr>
          <p:cNvPr id="26" name="Picture 2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30F70377-B6C1-8737-CA60-C5E8C03D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8" r="21987" b="6074"/>
          <a:stretch/>
        </p:blipFill>
        <p:spPr>
          <a:xfrm>
            <a:off x="6229783" y="1953953"/>
            <a:ext cx="3518996" cy="1653776"/>
          </a:xfrm>
          <a:prstGeom prst="rect">
            <a:avLst/>
          </a:prstGeom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D56A4B4C-3526-DCE0-5831-9390A4B7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787" y="1414318"/>
            <a:ext cx="3929927" cy="21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 plant 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germinates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when it starts to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grow.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Inside a seed/bulb is the baby plant.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 are covered with a seed coat.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need the right conditions                                    to grow. Seeds need water,                                             air and the right                                                 temperature                                                                          to grow. 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FC0409C-9E4F-3F58-D385-1F90BB5A3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37" r="85745" b="6074"/>
          <a:stretch/>
        </p:blipFill>
        <p:spPr>
          <a:xfrm>
            <a:off x="5811237" y="3367136"/>
            <a:ext cx="551642" cy="250307"/>
          </a:xfrm>
          <a:prstGeom prst="rect">
            <a:avLst/>
          </a:prstGeom>
        </p:spPr>
      </p:pic>
      <p:pic>
        <p:nvPicPr>
          <p:cNvPr id="32" name="Picture 31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6CEAA355-4025-9CFB-5C8D-E1F12D004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37" r="85745" b="6074"/>
          <a:stretch/>
        </p:blipFill>
        <p:spPr>
          <a:xfrm>
            <a:off x="6257493" y="3365517"/>
            <a:ext cx="654948" cy="250307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804173" y="1180047"/>
            <a:ext cx="3953121" cy="2437248"/>
          </a:xfrm>
          <a:prstGeom prst="roundRect">
            <a:avLst>
              <a:gd name="adj" fmla="val 206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 Rounded MT Bold" panose="020F0704030504030204" pitchFamily="34" charset="77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15D3DDD3-E196-3983-A292-C3AFEAB4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747" y="3970918"/>
            <a:ext cx="3888681" cy="231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Plants begin life as 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 or bulbs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They need soil, air and water to grow.</a:t>
            </a:r>
            <a:r>
              <a:rPr lang="en-GB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Plants grow into young plants called 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seedlings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Plants                                       grow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flowers and fruits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These produce                                                              seeds. When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the                                                                 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 is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pollinated,                                                                           the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 find                                                                  their soil. The                                                                                         process starts                                                                          again! 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E603E8C-2B9A-A302-0C48-CD792073C8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97165" y="4594734"/>
            <a:ext cx="1953938" cy="17595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96DF4C1-28B7-062C-D67C-C6FE8913FB05}"/>
              </a:ext>
            </a:extLst>
          </p:cNvPr>
          <p:cNvGrpSpPr/>
          <p:nvPr/>
        </p:nvGrpSpPr>
        <p:grpSpPr>
          <a:xfrm>
            <a:off x="6353735" y="3537093"/>
            <a:ext cx="2656452" cy="617273"/>
            <a:chOff x="2982823" y="4079234"/>
            <a:chExt cx="2385997" cy="617273"/>
          </a:xfrm>
        </p:grpSpPr>
        <p:pic>
          <p:nvPicPr>
            <p:cNvPr id="43" name="Picture 4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2ADBD31-317B-9427-15AA-B75EBB111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45" name="Picture 44" descr="Background pattern&#10;&#10;Description automatically generated">
              <a:extLst>
                <a:ext uri="{FF2B5EF4-FFF2-40B4-BE49-F238E27FC236}">
                  <a16:creationId xmlns:a16="http://schemas.microsoft.com/office/drawing/2014/main" id="{4DB97370-3850-872E-2AAE-1BA1278FA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8FD6E3D-F9B1-77B8-4EF0-E85F13C71760}"/>
              </a:ext>
            </a:extLst>
          </p:cNvPr>
          <p:cNvSpPr txBox="1"/>
          <p:nvPr/>
        </p:nvSpPr>
        <p:spPr>
          <a:xfrm>
            <a:off x="6679752" y="3660426"/>
            <a:ext cx="191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Life Cycle of a Plant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92DC55-2689-B231-7A31-F34993C2B306}"/>
              </a:ext>
            </a:extLst>
          </p:cNvPr>
          <p:cNvGrpSpPr/>
          <p:nvPr/>
        </p:nvGrpSpPr>
        <p:grpSpPr>
          <a:xfrm>
            <a:off x="6460464" y="937423"/>
            <a:ext cx="2656452" cy="617273"/>
            <a:chOff x="2982823" y="4079234"/>
            <a:chExt cx="2385997" cy="617273"/>
          </a:xfrm>
        </p:grpSpPr>
        <p:pic>
          <p:nvPicPr>
            <p:cNvPr id="51" name="Picture 5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238FF2F-C9F4-5517-ADCB-ACAA14432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52" name="Picture 51" descr="Background pattern&#10;&#10;Description automatically generated">
              <a:extLst>
                <a:ext uri="{FF2B5EF4-FFF2-40B4-BE49-F238E27FC236}">
                  <a16:creationId xmlns:a16="http://schemas.microsoft.com/office/drawing/2014/main" id="{79559600-F78A-D621-5771-9F89F4DB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9887DBE-7FCE-394F-DCDE-F82259BCDB84}"/>
              </a:ext>
            </a:extLst>
          </p:cNvPr>
          <p:cNvSpPr txBox="1"/>
          <p:nvPr/>
        </p:nvSpPr>
        <p:spPr>
          <a:xfrm>
            <a:off x="6786481" y="1060756"/>
            <a:ext cx="191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Life Cycle of a Plant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0242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6146f8-563e-430a-9d86-42d990044e3b" xsi:nil="true"/>
    <lcf76f155ced4ddcb4097134ff3c332f xmlns="77696569-7c88-4a6e-81b4-086a47c4be4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2FCC322DBC74288F44C647E2B28A8" ma:contentTypeVersion="12" ma:contentTypeDescription="Create a new document." ma:contentTypeScope="" ma:versionID="e1513e6931e2ac3511ba1add0bb57b56">
  <xsd:schema xmlns:xsd="http://www.w3.org/2001/XMLSchema" xmlns:xs="http://www.w3.org/2001/XMLSchema" xmlns:p="http://schemas.microsoft.com/office/2006/metadata/properties" xmlns:ns2="77696569-7c88-4a6e-81b4-086a47c4be4d" xmlns:ns3="866146f8-563e-430a-9d86-42d990044e3b" targetNamespace="http://schemas.microsoft.com/office/2006/metadata/properties" ma:root="true" ma:fieldsID="1fef5aac96486a2832e322b9814f7daf" ns2:_="" ns3:_="">
    <xsd:import namespace="77696569-7c88-4a6e-81b4-086a47c4be4d"/>
    <xsd:import namespace="866146f8-563e-430a-9d86-42d990044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96569-7c88-4a6e-81b4-086a47c4b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004123b-4dea-4823-b599-2309820e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146f8-563e-430a-9d86-42d990044e3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13a8378-0633-4901-a400-d2ac0bab27cd}" ma:internalName="TaxCatchAll" ma:showField="CatchAllData" ma:web="866146f8-563e-430a-9d86-42d990044e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92120-998A-4753-8C1E-EC1CF08A57AA}">
  <ds:schemaRefs>
    <ds:schemaRef ds:uri="http://schemas.microsoft.com/office/2006/metadata/properties"/>
    <ds:schemaRef ds:uri="http://schemas.microsoft.com/office/infopath/2007/PartnerControls"/>
    <ds:schemaRef ds:uri="866146f8-563e-430a-9d86-42d990044e3b"/>
    <ds:schemaRef ds:uri="77696569-7c88-4a6e-81b4-086a47c4be4d"/>
  </ds:schemaRefs>
</ds:datastoreItem>
</file>

<file path=customXml/itemProps2.xml><?xml version="1.0" encoding="utf-8"?>
<ds:datastoreItem xmlns:ds="http://schemas.openxmlformats.org/officeDocument/2006/customXml" ds:itemID="{4B7DF8FB-10BD-4389-91F4-F5780D331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96569-7c88-4a6e-81b4-086a47c4be4d"/>
    <ds:schemaRef ds:uri="866146f8-563e-430a-9d86-42d990044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6736D-8818-45A1-B9FB-2C28F22734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</TotalTime>
  <Words>459</Words>
  <Application>Microsoft Office PowerPoint</Application>
  <PresentationFormat>A4 Paper (210x297 mm)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Twinkl Cursive Unlooped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Katie Briggs</cp:lastModifiedBy>
  <cp:revision>49</cp:revision>
  <dcterms:created xsi:type="dcterms:W3CDTF">2022-07-14T08:20:57Z</dcterms:created>
  <dcterms:modified xsi:type="dcterms:W3CDTF">2024-01-04T11:59:05Z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0x0101007012FCC322DBC74288F44C647E2B28A8</vt:lpwstr>
  </property>
  <property fmtid="{D5CDD505-2E9C-101B-9397-08002B2CF9AE}" pid="3" name="MediaServiceImageTags">
    <vt:lpwstr/>
  </property>
</Properties>
</file>