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0" r:id="rId5"/>
    <p:sldId id="259" r:id="rId6"/>
    <p:sldId id="258" r:id="rId7"/>
    <p:sldId id="261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771"/>
    <a:srgbClr val="FF6201"/>
    <a:srgbClr val="FFA56D"/>
    <a:srgbClr val="F8AE08"/>
    <a:srgbClr val="807E80"/>
    <a:srgbClr val="38D4D6"/>
    <a:srgbClr val="009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64" d="100"/>
          <a:sy n="64" d="100"/>
        </p:scale>
        <p:origin x="5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Ramsdale" userId="93fcb747-f0eb-4664-87dd-66319ed8a2da" providerId="ADAL" clId="{49611E90-AC1F-4B97-9004-44B2847DDACD}"/>
    <pc:docChg chg="modSld">
      <pc:chgData name="Emily Ramsdale" userId="93fcb747-f0eb-4664-87dd-66319ed8a2da" providerId="ADAL" clId="{49611E90-AC1F-4B97-9004-44B2847DDACD}" dt="2024-03-20T13:36:31.152" v="14" actId="20577"/>
      <pc:docMkLst>
        <pc:docMk/>
      </pc:docMkLst>
      <pc:sldChg chg="modSp mod">
        <pc:chgData name="Emily Ramsdale" userId="93fcb747-f0eb-4664-87dd-66319ed8a2da" providerId="ADAL" clId="{49611E90-AC1F-4B97-9004-44B2847DDACD}" dt="2024-03-20T13:36:31.152" v="14" actId="20577"/>
        <pc:sldMkLst>
          <pc:docMk/>
          <pc:sldMk cId="372650679" sldId="260"/>
        </pc:sldMkLst>
        <pc:spChg chg="mod">
          <ac:chgData name="Emily Ramsdale" userId="93fcb747-f0eb-4664-87dd-66319ed8a2da" providerId="ADAL" clId="{49611E90-AC1F-4B97-9004-44B2847DDACD}" dt="2024-03-20T13:36:31.152" v="14" actId="20577"/>
          <ac:spMkLst>
            <pc:docMk/>
            <pc:sldMk cId="372650679" sldId="260"/>
            <ac:spMk id="15" creationId="{26C14F40-E5CC-D782-1258-656FC3EB5E1B}"/>
          </ac:spMkLst>
        </pc:spChg>
      </pc:sldChg>
    </pc:docChg>
  </pc:docChgLst>
  <pc:docChgLst>
    <pc:chgData name="Emily Ramsdale" userId="93fcb747-f0eb-4664-87dd-66319ed8a2da" providerId="ADAL" clId="{525EC8F4-6298-45B5-99B1-16AF0C429583}"/>
    <pc:docChg chg="custSel modSld">
      <pc:chgData name="Emily Ramsdale" userId="93fcb747-f0eb-4664-87dd-66319ed8a2da" providerId="ADAL" clId="{525EC8F4-6298-45B5-99B1-16AF0C429583}" dt="2024-02-29T16:38:11.558" v="4" actId="1076"/>
      <pc:docMkLst>
        <pc:docMk/>
      </pc:docMkLst>
      <pc:sldChg chg="delSp modSp mod">
        <pc:chgData name="Emily Ramsdale" userId="93fcb747-f0eb-4664-87dd-66319ed8a2da" providerId="ADAL" clId="{525EC8F4-6298-45B5-99B1-16AF0C429583}" dt="2024-02-29T16:38:11.558" v="4" actId="1076"/>
        <pc:sldMkLst>
          <pc:docMk/>
          <pc:sldMk cId="738209894" sldId="258"/>
        </pc:sldMkLst>
        <pc:spChg chg="del">
          <ac:chgData name="Emily Ramsdale" userId="93fcb747-f0eb-4664-87dd-66319ed8a2da" providerId="ADAL" clId="{525EC8F4-6298-45B5-99B1-16AF0C429583}" dt="2024-02-29T16:38:09.374" v="3" actId="478"/>
          <ac:spMkLst>
            <pc:docMk/>
            <pc:sldMk cId="738209894" sldId="258"/>
            <ac:spMk id="5" creationId="{69704205-BE9B-44CC-B67F-3806A1B463AA}"/>
          </ac:spMkLst>
        </pc:spChg>
        <pc:graphicFrameChg chg="del">
          <ac:chgData name="Emily Ramsdale" userId="93fcb747-f0eb-4664-87dd-66319ed8a2da" providerId="ADAL" clId="{525EC8F4-6298-45B5-99B1-16AF0C429583}" dt="2024-02-29T16:38:07.536" v="2" actId="478"/>
          <ac:graphicFrameMkLst>
            <pc:docMk/>
            <pc:sldMk cId="738209894" sldId="258"/>
            <ac:graphicFrameMk id="10" creationId="{0040948D-0684-4514-AC05-642CE60F8CE0}"/>
          </ac:graphicFrameMkLst>
        </pc:graphicFrameChg>
        <pc:picChg chg="mod">
          <ac:chgData name="Emily Ramsdale" userId="93fcb747-f0eb-4664-87dd-66319ed8a2da" providerId="ADAL" clId="{525EC8F4-6298-45B5-99B1-16AF0C429583}" dt="2024-02-29T16:38:11.558" v="4" actId="1076"/>
          <ac:picMkLst>
            <pc:docMk/>
            <pc:sldMk cId="738209894" sldId="258"/>
            <ac:picMk id="4" creationId="{B16E03E3-EFA4-2594-7927-C56F843374A4}"/>
          </ac:picMkLst>
        </pc:picChg>
      </pc:sldChg>
    </pc:docChg>
  </pc:docChgLst>
  <pc:docChgLst>
    <pc:chgData name="Emily Ramsdale" userId="93fcb747-f0eb-4664-87dd-66319ed8a2da" providerId="ADAL" clId="{523F8B1C-3A13-46AD-AFF3-AD8882B9C2CE}"/>
    <pc:docChg chg="custSel modSld">
      <pc:chgData name="Emily Ramsdale" userId="93fcb747-f0eb-4664-87dd-66319ed8a2da" providerId="ADAL" clId="{523F8B1C-3A13-46AD-AFF3-AD8882B9C2CE}" dt="2024-02-14T09:49:10.229" v="3005" actId="5793"/>
      <pc:docMkLst>
        <pc:docMk/>
      </pc:docMkLst>
      <pc:sldChg chg="addSp delSp modSp mod">
        <pc:chgData name="Emily Ramsdale" userId="93fcb747-f0eb-4664-87dd-66319ed8a2da" providerId="ADAL" clId="{523F8B1C-3A13-46AD-AFF3-AD8882B9C2CE}" dt="2024-02-14T09:41:29.240" v="1614" actId="1076"/>
        <pc:sldMkLst>
          <pc:docMk/>
          <pc:sldMk cId="738209894" sldId="258"/>
        </pc:sldMkLst>
        <pc:spChg chg="del">
          <ac:chgData name="Emily Ramsdale" userId="93fcb747-f0eb-4664-87dd-66319ed8a2da" providerId="ADAL" clId="{523F8B1C-3A13-46AD-AFF3-AD8882B9C2CE}" dt="2024-02-14T09:41:24.969" v="1612" actId="478"/>
          <ac:spMkLst>
            <pc:docMk/>
            <pc:sldMk cId="738209894" sldId="258"/>
            <ac:spMk id="6" creationId="{3096002C-0769-4B5E-B252-E8636AFCCFC8}"/>
          </ac:spMkLst>
        </pc:spChg>
        <pc:spChg chg="mod">
          <ac:chgData name="Emily Ramsdale" userId="93fcb747-f0eb-4664-87dd-66319ed8a2da" providerId="ADAL" clId="{523F8B1C-3A13-46AD-AFF3-AD8882B9C2CE}" dt="2024-02-14T09:39:33.209" v="1431" actId="20577"/>
          <ac:spMkLst>
            <pc:docMk/>
            <pc:sldMk cId="738209894" sldId="258"/>
            <ac:spMk id="27" creationId="{D6E5579F-FDE9-AC87-5D56-704EE50B7A94}"/>
          </ac:spMkLst>
        </pc:spChg>
        <pc:spChg chg="mod">
          <ac:chgData name="Emily Ramsdale" userId="93fcb747-f0eb-4664-87dd-66319ed8a2da" providerId="ADAL" clId="{523F8B1C-3A13-46AD-AFF3-AD8882B9C2CE}" dt="2024-02-14T09:41:00.711" v="1610" actId="20577"/>
          <ac:spMkLst>
            <pc:docMk/>
            <pc:sldMk cId="738209894" sldId="258"/>
            <ac:spMk id="29" creationId="{F1E789DD-5845-1F52-8677-62E80F78F531}"/>
          </ac:spMkLst>
        </pc:spChg>
        <pc:picChg chg="del">
          <ac:chgData name="Emily Ramsdale" userId="93fcb747-f0eb-4664-87dd-66319ed8a2da" providerId="ADAL" clId="{523F8B1C-3A13-46AD-AFF3-AD8882B9C2CE}" dt="2024-02-14T09:41:02.830" v="1611" actId="478"/>
          <ac:picMkLst>
            <pc:docMk/>
            <pc:sldMk cId="738209894" sldId="258"/>
            <ac:picMk id="2" creationId="{B9703B00-BE58-CECD-6D81-D8A201A76266}"/>
          </ac:picMkLst>
        </pc:picChg>
        <pc:picChg chg="add mod">
          <ac:chgData name="Emily Ramsdale" userId="93fcb747-f0eb-4664-87dd-66319ed8a2da" providerId="ADAL" clId="{523F8B1C-3A13-46AD-AFF3-AD8882B9C2CE}" dt="2024-02-14T09:41:29.240" v="1614" actId="1076"/>
          <ac:picMkLst>
            <pc:docMk/>
            <pc:sldMk cId="738209894" sldId="258"/>
            <ac:picMk id="4" creationId="{B16E03E3-EFA4-2594-7927-C56F843374A4}"/>
          </ac:picMkLst>
        </pc:picChg>
      </pc:sldChg>
      <pc:sldChg chg="addSp delSp mod">
        <pc:chgData name="Emily Ramsdale" userId="93fcb747-f0eb-4664-87dd-66319ed8a2da" providerId="ADAL" clId="{523F8B1C-3A13-46AD-AFF3-AD8882B9C2CE}" dt="2024-02-14T09:25:17.114" v="1" actId="22"/>
        <pc:sldMkLst>
          <pc:docMk/>
          <pc:sldMk cId="3568045765" sldId="259"/>
        </pc:sldMkLst>
        <pc:picChg chg="del">
          <ac:chgData name="Emily Ramsdale" userId="93fcb747-f0eb-4664-87dd-66319ed8a2da" providerId="ADAL" clId="{523F8B1C-3A13-46AD-AFF3-AD8882B9C2CE}" dt="2024-02-14T09:25:16.708" v="0" actId="478"/>
          <ac:picMkLst>
            <pc:docMk/>
            <pc:sldMk cId="3568045765" sldId="259"/>
            <ac:picMk id="5" creationId="{DA6421D9-12E2-0E2D-E17F-8D6A36E10172}"/>
          </ac:picMkLst>
        </pc:picChg>
        <pc:picChg chg="add">
          <ac:chgData name="Emily Ramsdale" userId="93fcb747-f0eb-4664-87dd-66319ed8a2da" providerId="ADAL" clId="{523F8B1C-3A13-46AD-AFF3-AD8882B9C2CE}" dt="2024-02-14T09:25:17.114" v="1" actId="22"/>
          <ac:picMkLst>
            <pc:docMk/>
            <pc:sldMk cId="3568045765" sldId="259"/>
            <ac:picMk id="6" creationId="{DC6B0F99-368A-DB16-548A-3A8903A5037C}"/>
          </ac:picMkLst>
        </pc:picChg>
      </pc:sldChg>
      <pc:sldChg chg="addSp delSp modSp mod">
        <pc:chgData name="Emily Ramsdale" userId="93fcb747-f0eb-4664-87dd-66319ed8a2da" providerId="ADAL" clId="{523F8B1C-3A13-46AD-AFF3-AD8882B9C2CE}" dt="2024-02-14T09:34:05.732" v="785" actId="20577"/>
        <pc:sldMkLst>
          <pc:docMk/>
          <pc:sldMk cId="372650679" sldId="260"/>
        </pc:sldMkLst>
        <pc:spChg chg="add del mod">
          <ac:chgData name="Emily Ramsdale" userId="93fcb747-f0eb-4664-87dd-66319ed8a2da" providerId="ADAL" clId="{523F8B1C-3A13-46AD-AFF3-AD8882B9C2CE}" dt="2024-02-14T09:29:20.393" v="182" actId="478"/>
          <ac:spMkLst>
            <pc:docMk/>
            <pc:sldMk cId="372650679" sldId="260"/>
            <ac:spMk id="3" creationId="{C8653ACB-1474-B546-6D60-2CA798A81C25}"/>
          </ac:spMkLst>
        </pc:spChg>
        <pc:spChg chg="mod">
          <ac:chgData name="Emily Ramsdale" userId="93fcb747-f0eb-4664-87dd-66319ed8a2da" providerId="ADAL" clId="{523F8B1C-3A13-46AD-AFF3-AD8882B9C2CE}" dt="2024-02-14T09:27:27.632" v="10" actId="20577"/>
          <ac:spMkLst>
            <pc:docMk/>
            <pc:sldMk cId="372650679" sldId="260"/>
            <ac:spMk id="5" creationId="{69704205-BE9B-44CC-B67F-3806A1B463AA}"/>
          </ac:spMkLst>
        </pc:spChg>
        <pc:spChg chg="mod">
          <ac:chgData name="Emily Ramsdale" userId="93fcb747-f0eb-4664-87dd-66319ed8a2da" providerId="ADAL" clId="{523F8B1C-3A13-46AD-AFF3-AD8882B9C2CE}" dt="2024-02-14T09:28:33.287" v="106" actId="1076"/>
          <ac:spMkLst>
            <pc:docMk/>
            <pc:sldMk cId="372650679" sldId="260"/>
            <ac:spMk id="6" creationId="{3096002C-0769-4B5E-B252-E8636AFCCFC8}"/>
          </ac:spMkLst>
        </pc:spChg>
        <pc:spChg chg="mod">
          <ac:chgData name="Emily Ramsdale" userId="93fcb747-f0eb-4664-87dd-66319ed8a2da" providerId="ADAL" clId="{523F8B1C-3A13-46AD-AFF3-AD8882B9C2CE}" dt="2024-02-14T09:29:04.718" v="166" actId="20577"/>
          <ac:spMkLst>
            <pc:docMk/>
            <pc:sldMk cId="372650679" sldId="260"/>
            <ac:spMk id="15" creationId="{26C14F40-E5CC-D782-1258-656FC3EB5E1B}"/>
          </ac:spMkLst>
        </pc:spChg>
        <pc:spChg chg="add del mod">
          <ac:chgData name="Emily Ramsdale" userId="93fcb747-f0eb-4664-87dd-66319ed8a2da" providerId="ADAL" clId="{523F8B1C-3A13-46AD-AFF3-AD8882B9C2CE}" dt="2024-02-14T09:30:42.142" v="275" actId="478"/>
          <ac:spMkLst>
            <pc:docMk/>
            <pc:sldMk cId="372650679" sldId="260"/>
            <ac:spMk id="18" creationId="{231F4A15-3CEB-9A56-490D-D9CBBE8F0207}"/>
          </ac:spMkLst>
        </pc:spChg>
        <pc:spChg chg="mod">
          <ac:chgData name="Emily Ramsdale" userId="93fcb747-f0eb-4664-87dd-66319ed8a2da" providerId="ADAL" clId="{523F8B1C-3A13-46AD-AFF3-AD8882B9C2CE}" dt="2024-02-14T09:31:48.216" v="424" actId="20577"/>
          <ac:spMkLst>
            <pc:docMk/>
            <pc:sldMk cId="372650679" sldId="260"/>
            <ac:spMk id="27" creationId="{D6E5579F-FDE9-AC87-5D56-704EE50B7A94}"/>
          </ac:spMkLst>
        </pc:spChg>
        <pc:spChg chg="mod">
          <ac:chgData name="Emily Ramsdale" userId="93fcb747-f0eb-4664-87dd-66319ed8a2da" providerId="ADAL" clId="{523F8B1C-3A13-46AD-AFF3-AD8882B9C2CE}" dt="2024-02-14T09:34:05.732" v="785" actId="20577"/>
          <ac:spMkLst>
            <pc:docMk/>
            <pc:sldMk cId="372650679" sldId="260"/>
            <ac:spMk id="29" creationId="{F1E789DD-5845-1F52-8677-62E80F78F531}"/>
          </ac:spMkLst>
        </pc:spChg>
        <pc:graphicFrameChg chg="modGraphic">
          <ac:chgData name="Emily Ramsdale" userId="93fcb747-f0eb-4664-87dd-66319ed8a2da" providerId="ADAL" clId="{523F8B1C-3A13-46AD-AFF3-AD8882B9C2CE}" dt="2024-02-14T09:29:17.388" v="181" actId="20577"/>
          <ac:graphicFrameMkLst>
            <pc:docMk/>
            <pc:sldMk cId="372650679" sldId="260"/>
            <ac:graphicFrameMk id="10" creationId="{0040948D-0684-4514-AC05-642CE60F8CE0}"/>
          </ac:graphicFrameMkLst>
        </pc:graphicFrameChg>
        <pc:graphicFrameChg chg="add del mod">
          <ac:chgData name="Emily Ramsdale" userId="93fcb747-f0eb-4664-87dd-66319ed8a2da" providerId="ADAL" clId="{523F8B1C-3A13-46AD-AFF3-AD8882B9C2CE}" dt="2024-02-14T09:30:38.168" v="273" actId="478"/>
          <ac:graphicFrameMkLst>
            <pc:docMk/>
            <pc:sldMk cId="372650679" sldId="260"/>
            <ac:graphicFrameMk id="13" creationId="{B397AC7A-E217-A5CB-CEED-FEDD6E7E4797}"/>
          </ac:graphicFrameMkLst>
        </pc:graphicFrameChg>
      </pc:sldChg>
      <pc:sldChg chg="modSp mod">
        <pc:chgData name="Emily Ramsdale" userId="93fcb747-f0eb-4664-87dd-66319ed8a2da" providerId="ADAL" clId="{523F8B1C-3A13-46AD-AFF3-AD8882B9C2CE}" dt="2024-02-14T09:49:10.229" v="3005" actId="5793"/>
        <pc:sldMkLst>
          <pc:docMk/>
          <pc:sldMk cId="1078134541" sldId="261"/>
        </pc:sldMkLst>
        <pc:spChg chg="mod">
          <ac:chgData name="Emily Ramsdale" userId="93fcb747-f0eb-4664-87dd-66319ed8a2da" providerId="ADAL" clId="{523F8B1C-3A13-46AD-AFF3-AD8882B9C2CE}" dt="2024-02-14T09:49:10.229" v="3005" actId="5793"/>
          <ac:spMkLst>
            <pc:docMk/>
            <pc:sldMk cId="1078134541" sldId="261"/>
            <ac:spMk id="27" creationId="{D6E5579F-FDE9-AC87-5D56-704EE50B7A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0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4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2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2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2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2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6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EAC43-1DD3-B14B-AE38-570B53E4606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D209E-404D-0140-AAB4-9C0A87E6A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2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71D596F3-6DD3-41A3-B58B-A32F3740DBA7}"/>
              </a:ext>
            </a:extLst>
          </p:cNvPr>
          <p:cNvSpPr>
            <a:spLocks/>
          </p:cNvSpPr>
          <p:nvPr/>
        </p:nvSpPr>
        <p:spPr>
          <a:xfrm>
            <a:off x="5294406" y="1191831"/>
            <a:ext cx="4592537" cy="3464652"/>
          </a:xfrm>
          <a:prstGeom prst="triangle">
            <a:avLst/>
          </a:prstGeom>
          <a:solidFill>
            <a:srgbClr val="FFA77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704205-BE9B-44CC-B67F-3806A1B463AA}"/>
              </a:ext>
            </a:extLst>
          </p:cNvPr>
          <p:cNvSpPr txBox="1">
            <a:spLocks/>
          </p:cNvSpPr>
          <p:nvPr/>
        </p:nvSpPr>
        <p:spPr>
          <a:xfrm>
            <a:off x="5877621" y="4015415"/>
            <a:ext cx="3393180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50"/>
              </a:spcAft>
            </a:pPr>
            <a:r>
              <a:rPr lang="en-US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Cut, join, shape, test</a:t>
            </a:r>
            <a:endParaRPr lang="en-GB" sz="1138" dirty="0">
              <a:solidFill>
                <a:schemeClr val="bg1"/>
              </a:solidFill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96002C-0769-4B5E-B252-E8636AFCCFC8}"/>
              </a:ext>
            </a:extLst>
          </p:cNvPr>
          <p:cNvSpPr txBox="1">
            <a:spLocks/>
          </p:cNvSpPr>
          <p:nvPr/>
        </p:nvSpPr>
        <p:spPr>
          <a:xfrm>
            <a:off x="6923824" y="1743664"/>
            <a:ext cx="1316923" cy="825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US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Mechanism</a:t>
            </a:r>
            <a:endParaRPr lang="en-GB" sz="1138" dirty="0">
              <a:solidFill>
                <a:schemeClr val="bg1"/>
              </a:solidFill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GB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Adapt</a:t>
            </a:r>
          </a:p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GB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Assemble </a:t>
            </a:r>
            <a:r>
              <a:rPr lang="en-US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138" dirty="0">
              <a:solidFill>
                <a:schemeClr val="bg1"/>
              </a:solidFill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4DB31-5A3F-4BB3-9DA1-E24086511197}"/>
              </a:ext>
            </a:extLst>
          </p:cNvPr>
          <p:cNvSpPr txBox="1">
            <a:spLocks/>
          </p:cNvSpPr>
          <p:nvPr/>
        </p:nvSpPr>
        <p:spPr>
          <a:xfrm>
            <a:off x="5385947" y="1636805"/>
            <a:ext cx="1630085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dirty="0">
                <a:latin typeface="Twinkl Cursive Unlooped" panose="02000000000000000000" pitchFamily="2" charset="0"/>
              </a:rPr>
              <a:t>Challenging vocabulary.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DC5561-79B7-4ADE-9E10-BB33098F955A}"/>
              </a:ext>
            </a:extLst>
          </p:cNvPr>
          <p:cNvSpPr txBox="1">
            <a:spLocks/>
          </p:cNvSpPr>
          <p:nvPr/>
        </p:nvSpPr>
        <p:spPr>
          <a:xfrm>
            <a:off x="4862103" y="2883364"/>
            <a:ext cx="1630085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dirty="0">
                <a:latin typeface="Twinkl Cursive Unlooped" panose="02000000000000000000" pitchFamily="2" charset="0"/>
              </a:rPr>
              <a:t>Words to learn.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295228-B019-48A5-86AB-9A8FF4254B33}"/>
              </a:ext>
            </a:extLst>
          </p:cNvPr>
          <p:cNvSpPr txBox="1">
            <a:spLocks/>
          </p:cNvSpPr>
          <p:nvPr/>
        </p:nvSpPr>
        <p:spPr>
          <a:xfrm>
            <a:off x="4134546" y="3725402"/>
            <a:ext cx="1600603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dirty="0">
                <a:latin typeface="Twinkl Cursive Unlooped" panose="02000000000000000000" pitchFamily="2" charset="0"/>
              </a:rPr>
              <a:t>Words I should know.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40948D-0684-4514-AC05-642CE60F8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257164"/>
              </p:ext>
            </p:extLst>
          </p:nvPr>
        </p:nvGraphicFramePr>
        <p:xfrm>
          <a:off x="6473857" y="2723140"/>
          <a:ext cx="2200708" cy="1078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708">
                  <a:extLst>
                    <a:ext uri="{9D8B030D-6E8A-4147-A177-3AD203B41FA5}">
                      <a16:colId xmlns:a16="http://schemas.microsoft.com/office/drawing/2014/main" val="2523307213"/>
                    </a:ext>
                  </a:extLst>
                </a:gridCol>
              </a:tblGrid>
              <a:tr h="1078519">
                <a:tc>
                  <a:txBody>
                    <a:bodyPr/>
                    <a:lstStyle/>
                    <a:p>
                      <a:pPr algn="ctr"/>
                      <a:r>
                        <a:rPr lang="en-US" sz="1200" b="0" kern="1200" dirty="0">
                          <a:solidFill>
                            <a:schemeClr val="bg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Model   template    design  </a:t>
                      </a:r>
                    </a:p>
                    <a:p>
                      <a:pPr algn="ctr"/>
                      <a:endParaRPr lang="en-US" sz="1200" b="0" kern="1200" dirty="0">
                        <a:solidFill>
                          <a:schemeClr val="bg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b="0" kern="1200" dirty="0">
                          <a:solidFill>
                            <a:schemeClr val="bg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  design criteria     sliders    </a:t>
                      </a:r>
                    </a:p>
                    <a:p>
                      <a:pPr algn="ctr"/>
                      <a:endParaRPr lang="en-US" sz="1200" b="0" kern="1200" dirty="0">
                        <a:solidFill>
                          <a:schemeClr val="bg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b="0" kern="1200" dirty="0">
                          <a:solidFill>
                            <a:schemeClr val="bg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Input  </a:t>
                      </a:r>
                      <a:endParaRPr lang="en-GB" sz="1200" b="0" kern="1200" dirty="0">
                        <a:solidFill>
                          <a:schemeClr val="bg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55721" marR="5572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782084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5E168B6-24DE-4B47-9EF9-EAB33AAC6EE6}"/>
              </a:ext>
            </a:extLst>
          </p:cNvPr>
          <p:cNvCxnSpPr>
            <a:cxnSpLocks/>
          </p:cNvCxnSpPr>
          <p:nvPr/>
        </p:nvCxnSpPr>
        <p:spPr>
          <a:xfrm>
            <a:off x="6598171" y="2694819"/>
            <a:ext cx="19682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1147CF4-5934-48E5-8213-303EC0C0235E}"/>
              </a:ext>
            </a:extLst>
          </p:cNvPr>
          <p:cNvCxnSpPr>
            <a:cxnSpLocks/>
          </p:cNvCxnSpPr>
          <p:nvPr/>
        </p:nvCxnSpPr>
        <p:spPr>
          <a:xfrm>
            <a:off x="5877504" y="3788874"/>
            <a:ext cx="3425716" cy="255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F7AB06B-6261-6BF1-966A-3939C6C66D3D}"/>
              </a:ext>
            </a:extLst>
          </p:cNvPr>
          <p:cNvSpPr/>
          <p:nvPr/>
        </p:nvSpPr>
        <p:spPr>
          <a:xfrm>
            <a:off x="-4205" y="0"/>
            <a:ext cx="9910205" cy="1041722"/>
          </a:xfrm>
          <a:prstGeom prst="rect">
            <a:avLst/>
          </a:prstGeom>
          <a:solidFill>
            <a:srgbClr val="FF6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C14F40-E5CC-D782-1258-656FC3EB5E1B}"/>
              </a:ext>
            </a:extLst>
          </p:cNvPr>
          <p:cNvSpPr txBox="1"/>
          <p:nvPr/>
        </p:nvSpPr>
        <p:spPr>
          <a:xfrm>
            <a:off x="1947249" y="34212"/>
            <a:ext cx="63497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winkl Cursive Unlooped" panose="02000000000000000000" pitchFamily="2" charset="0"/>
              </a:rPr>
              <a:t>Big Explorers Cycle A: Spring Term 2-</a:t>
            </a:r>
          </a:p>
          <a:p>
            <a:pPr algn="ctr"/>
            <a:r>
              <a:rPr lang="en-GB" sz="2000" dirty="0">
                <a:solidFill>
                  <a:schemeClr val="bg1"/>
                </a:solidFill>
                <a:latin typeface="Twinkl Cursive Unlooped" panose="02000000000000000000" pitchFamily="2" charset="0"/>
              </a:rPr>
              <a:t>Making a Moving Book Tech 4 Write (Year 1 - Mechanisms)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Twinkl Cursive Unlooped" panose="02000000000000000000" pitchFamily="2" charset="0"/>
              </a:rPr>
              <a:t>Overview, Vocabulary and Sticky Knowledge </a:t>
            </a:r>
          </a:p>
          <a:p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5C8D072-5DAA-B752-C534-66B4E1C0D7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27" y="-13611"/>
            <a:ext cx="1028652" cy="10171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0F75066-3A21-8BA1-15A4-ACF807A63D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9882" y="-21309"/>
            <a:ext cx="1028652" cy="1017141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6E5579F-FDE9-AC87-5D56-704EE50B7A94}"/>
              </a:ext>
            </a:extLst>
          </p:cNvPr>
          <p:cNvSpPr/>
          <p:nvPr/>
        </p:nvSpPr>
        <p:spPr>
          <a:xfrm>
            <a:off x="352231" y="1341617"/>
            <a:ext cx="3786755" cy="5208269"/>
          </a:xfrm>
          <a:prstGeom prst="rect">
            <a:avLst/>
          </a:prstGeom>
          <a:solidFill>
            <a:srgbClr val="FFA7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>
                <a:latin typeface="Twinkl Cursive Unlooped" panose="02000000000000000000" pitchFamily="2" charset="0"/>
              </a:rPr>
              <a:t>What do I already know about Mechanisms? </a:t>
            </a:r>
          </a:p>
          <a:p>
            <a:pPr algn="ctr"/>
            <a:endParaRPr lang="en-US" sz="1200" dirty="0">
              <a:latin typeface="Twinkl Cursive Unlooped" panose="02000000000000000000" pitchFamily="2" charset="0"/>
            </a:endParaRPr>
          </a:p>
          <a:p>
            <a:r>
              <a:rPr lang="en-US" sz="1200" u="sng" dirty="0">
                <a:latin typeface="Twinkl Cursive Unlooped" panose="02000000000000000000" pitchFamily="2" charset="0"/>
              </a:rPr>
              <a:t>In Little Explorers, I learned…</a:t>
            </a:r>
          </a:p>
          <a:p>
            <a:endParaRPr lang="en-US" sz="1200" u="sng" dirty="0">
              <a:latin typeface="Twinkl Cursive Unlooped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How to make plans verbally for making.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How to join materials together using tape, glue or paper clips.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How to use scissors to cut materials.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How to describe a sliding mechanism, and how it could be put together. </a:t>
            </a:r>
          </a:p>
          <a:p>
            <a:endParaRPr lang="en-US" sz="1200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u="sng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 Big Explorers, I learned…</a:t>
            </a:r>
          </a:p>
          <a:p>
            <a:endParaRPr lang="en-US" sz="1200" u="sng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 follow a design brief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 carefully select materials based on their properties.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E789DD-5845-1F52-8677-62E80F78F531}"/>
              </a:ext>
            </a:extLst>
          </p:cNvPr>
          <p:cNvSpPr/>
          <p:nvPr/>
        </p:nvSpPr>
        <p:spPr>
          <a:xfrm>
            <a:off x="5516465" y="4806592"/>
            <a:ext cx="3786755" cy="1845179"/>
          </a:xfrm>
          <a:prstGeom prst="rect">
            <a:avLst/>
          </a:prstGeom>
          <a:solidFill>
            <a:srgbClr val="FFA5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u="sng" dirty="0">
                <a:latin typeface="Twinkl Cursive Unlooped" panose="02000000000000000000" pitchFamily="2" charset="0"/>
              </a:rPr>
              <a:t>Key facts I will learn…</a:t>
            </a:r>
          </a:p>
          <a:p>
            <a:pPr algn="ctr"/>
            <a:endParaRPr lang="en-US" sz="1100" b="1" u="sng" dirty="0">
              <a:latin typeface="Twinkl Cursive Unlooped" panose="02000000000000000000" pitchFamily="2" charset="0"/>
            </a:endParaRPr>
          </a:p>
          <a:p>
            <a:pPr marL="228600" indent="-228600">
              <a:buAutoNum type="arabicParenR"/>
            </a:pPr>
            <a:r>
              <a:rPr lang="en-US" sz="1100" dirty="0">
                <a:latin typeface="Twinkl Cursive Unlooped" panose="02000000000000000000" pitchFamily="2" charset="0"/>
              </a:rPr>
              <a:t>A mechanism is the parts of an object that move together. </a:t>
            </a:r>
          </a:p>
          <a:p>
            <a:pPr marL="228600" indent="-228600">
              <a:buAutoNum type="arabicParenR"/>
            </a:pPr>
            <a:endParaRPr lang="en-US" sz="1100" dirty="0">
              <a:latin typeface="Twinkl Cursive Unlooped" panose="02000000000000000000" pitchFamily="2" charset="0"/>
            </a:endParaRPr>
          </a:p>
          <a:p>
            <a:pPr marL="228600" indent="-228600">
              <a:buAutoNum type="arabicParenR"/>
            </a:pPr>
            <a:r>
              <a:rPr lang="en-US" sz="1100" dirty="0">
                <a:latin typeface="Twinkl Cursive Unlooped" panose="02000000000000000000" pitchFamily="2" charset="0"/>
              </a:rPr>
              <a:t>A slider mechanism moves an object from side to side. </a:t>
            </a:r>
          </a:p>
          <a:p>
            <a:pPr marL="228600" indent="-228600">
              <a:buAutoNum type="arabicParenR"/>
            </a:pPr>
            <a:endParaRPr lang="en-US" sz="1100" dirty="0">
              <a:latin typeface="Twinkl Cursive Unlooped" panose="02000000000000000000" pitchFamily="2" charset="0"/>
            </a:endParaRPr>
          </a:p>
          <a:p>
            <a:pPr marL="228600" indent="-228600">
              <a:buAutoNum type="arabicParenR"/>
            </a:pPr>
            <a:r>
              <a:rPr lang="en-US" sz="1100" dirty="0">
                <a:latin typeface="Twinkl Cursive Unlooped" panose="02000000000000000000" pitchFamily="2" charset="0"/>
              </a:rPr>
              <a:t>A slider mechanism has a slider, slots, guides and an object.</a:t>
            </a:r>
          </a:p>
          <a:p>
            <a:endParaRPr lang="en-US" sz="1100" dirty="0">
              <a:latin typeface="Twinkl Cursive Unlooped" panose="02000000000000000000" pitchFamily="2" charset="0"/>
            </a:endParaRPr>
          </a:p>
          <a:p>
            <a:r>
              <a:rPr lang="en-US" sz="1100" dirty="0">
                <a:latin typeface="Twinkl Cursive Unlooped" panose="02000000000000000000" pitchFamily="2" charset="0"/>
              </a:rPr>
              <a:t>4) Bridges and guides are bits of card that purposefully restrict the movement of a slider.  </a:t>
            </a:r>
          </a:p>
          <a:p>
            <a:pPr algn="ctr"/>
            <a:endParaRPr lang="en-US" sz="1100" b="1" u="sng" dirty="0">
              <a:latin typeface="Twinkl Cursive Un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50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2DFC9-D8AE-18AC-6A6C-DE9EB5B9E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291D8-2275-53C7-C800-CCB6FCE2B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B0F99-368A-DB16-548A-3A8903A50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55" y="0"/>
            <a:ext cx="96790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4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F7AB06B-6261-6BF1-966A-3939C6C66D3D}"/>
              </a:ext>
            </a:extLst>
          </p:cNvPr>
          <p:cNvSpPr/>
          <p:nvPr/>
        </p:nvSpPr>
        <p:spPr>
          <a:xfrm>
            <a:off x="-4205" y="0"/>
            <a:ext cx="9910205" cy="1041722"/>
          </a:xfrm>
          <a:prstGeom prst="rect">
            <a:avLst/>
          </a:prstGeom>
          <a:solidFill>
            <a:srgbClr val="FF6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C14F40-E5CC-D782-1258-656FC3EB5E1B}"/>
              </a:ext>
            </a:extLst>
          </p:cNvPr>
          <p:cNvSpPr txBox="1"/>
          <p:nvPr/>
        </p:nvSpPr>
        <p:spPr>
          <a:xfrm>
            <a:off x="1776009" y="274968"/>
            <a:ext cx="634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winkl Cursive Unlooped" panose="02000000000000000000" pitchFamily="2" charset="0"/>
              </a:rPr>
              <a:t>Design Brief </a:t>
            </a:r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5C8D072-5DAA-B752-C534-66B4E1C0D7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27" y="-13611"/>
            <a:ext cx="1028652" cy="10171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0F75066-3A21-8BA1-15A4-ACF807A63D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9882" y="-21309"/>
            <a:ext cx="1028652" cy="1017141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6E5579F-FDE9-AC87-5D56-704EE50B7A94}"/>
              </a:ext>
            </a:extLst>
          </p:cNvPr>
          <p:cNvSpPr/>
          <p:nvPr/>
        </p:nvSpPr>
        <p:spPr>
          <a:xfrm>
            <a:off x="352231" y="1341617"/>
            <a:ext cx="3786755" cy="5208269"/>
          </a:xfrm>
          <a:prstGeom prst="rect">
            <a:avLst/>
          </a:prstGeom>
          <a:solidFill>
            <a:srgbClr val="FFA7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u="sng" dirty="0">
                <a:latin typeface="Twinkl Cursive Unlooped" panose="02000000000000000000" pitchFamily="2" charset="0"/>
              </a:rPr>
              <a:t>Making a Moving Book </a:t>
            </a:r>
          </a:p>
          <a:p>
            <a:pPr algn="ctr"/>
            <a:endParaRPr lang="en-US" b="1" u="sng" dirty="0">
              <a:latin typeface="Twinkl Cursive Unlooped" panose="02000000000000000000" pitchFamily="2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Books can be so exciting, but even more exciting when there are moving parts!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You are </a:t>
            </a: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going to make your own moving picture book.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Your book will need to include: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Characters that move up and down,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Characters that move left to right,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A slider mechanism. </a:t>
            </a:r>
          </a:p>
          <a:p>
            <a:pPr lvl="0" algn="ctr">
              <a:lnSpc>
                <a:spcPct val="107000"/>
              </a:lnSpc>
            </a:pPr>
            <a:endParaRPr lang="en-US" dirty="0">
              <a:latin typeface="Twinkl Cursive Unlooped" panose="0200000000000000000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</a:pPr>
            <a:r>
              <a:rPr lang="en-US" sz="1800" dirty="0">
                <a:effectLst/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Challenge: Could yo</a:t>
            </a: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u use bridges and guides to control the movement of your slider mechanisms? </a:t>
            </a:r>
            <a:endParaRPr lang="en-US" b="1" u="sng" dirty="0">
              <a:latin typeface="Twinkl Cursive Unlooped" panose="02000000000000000000" pitchFamily="2" charset="0"/>
            </a:endParaRPr>
          </a:p>
          <a:p>
            <a:pPr algn="ctr"/>
            <a:endParaRPr lang="en-US" dirty="0">
              <a:latin typeface="Twinkl Cursive Unlooped" panose="02000000000000000000" pitchFamily="2" charset="0"/>
            </a:endParaRPr>
          </a:p>
          <a:p>
            <a:endParaRPr lang="en-US" u="sng" dirty="0"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E789DD-5845-1F52-8677-62E80F78F531}"/>
              </a:ext>
            </a:extLst>
          </p:cNvPr>
          <p:cNvSpPr/>
          <p:nvPr/>
        </p:nvSpPr>
        <p:spPr>
          <a:xfrm>
            <a:off x="5173662" y="4396774"/>
            <a:ext cx="3786755" cy="2153112"/>
          </a:xfrm>
          <a:prstGeom prst="rect">
            <a:avLst/>
          </a:prstGeom>
          <a:solidFill>
            <a:srgbClr val="FFA5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Can you make a sliding mechanism to move a character?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Can you create a template to test your mechanisms?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you </a:t>
            </a:r>
            <a:r>
              <a:rPr lang="en-US" sz="1800" dirty="0">
                <a:effectLst/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assemble your mechanisms to make an exciting picture book?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winkl Cursive Un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1" u="sng" dirty="0">
              <a:latin typeface="Twinkl Cursive Unlooped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6E03E3-EFA4-2594-7927-C56F84337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646" y="1214298"/>
            <a:ext cx="32385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09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9704205-BE9B-44CC-B67F-3806A1B463AA}"/>
              </a:ext>
            </a:extLst>
          </p:cNvPr>
          <p:cNvSpPr txBox="1">
            <a:spLocks/>
          </p:cNvSpPr>
          <p:nvPr/>
        </p:nvSpPr>
        <p:spPr>
          <a:xfrm>
            <a:off x="5877621" y="4015415"/>
            <a:ext cx="3393180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50"/>
              </a:spcAft>
            </a:pPr>
            <a:r>
              <a:rPr lang="en-US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Cut, join, shape, fix, tools, make, wheel.</a:t>
            </a:r>
            <a:endParaRPr lang="en-GB" sz="1138" dirty="0">
              <a:solidFill>
                <a:schemeClr val="bg1"/>
              </a:solidFill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96002C-0769-4B5E-B252-E8636AFCCFC8}"/>
              </a:ext>
            </a:extLst>
          </p:cNvPr>
          <p:cNvSpPr txBox="1">
            <a:spLocks/>
          </p:cNvSpPr>
          <p:nvPr/>
        </p:nvSpPr>
        <p:spPr>
          <a:xfrm>
            <a:off x="6937194" y="1987443"/>
            <a:ext cx="1316923" cy="646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650"/>
              </a:spcAft>
            </a:pPr>
            <a:r>
              <a:rPr lang="en-US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Mechanism</a:t>
            </a:r>
            <a:r>
              <a:rPr lang="en-GB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Chassis</a:t>
            </a:r>
            <a:r>
              <a:rPr lang="en-US" sz="1138" dirty="0">
                <a:solidFill>
                  <a:schemeClr val="bg1"/>
                </a:solidFill>
                <a:latin typeface="Twinkl Cursive Un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Dowel, Axle, Axle holder. </a:t>
            </a:r>
            <a:endParaRPr lang="en-GB" sz="1138" dirty="0">
              <a:solidFill>
                <a:schemeClr val="bg1"/>
              </a:solidFill>
              <a:latin typeface="Twinkl Cursive Un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40948D-0684-4514-AC05-642CE60F8CE0}"/>
              </a:ext>
            </a:extLst>
          </p:cNvPr>
          <p:cNvGraphicFramePr>
            <a:graphicFrameLocks noGrp="1"/>
          </p:cNvGraphicFramePr>
          <p:nvPr/>
        </p:nvGraphicFramePr>
        <p:xfrm>
          <a:off x="6473857" y="2723140"/>
          <a:ext cx="2200708" cy="1078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708">
                  <a:extLst>
                    <a:ext uri="{9D8B030D-6E8A-4147-A177-3AD203B41FA5}">
                      <a16:colId xmlns:a16="http://schemas.microsoft.com/office/drawing/2014/main" val="2523307213"/>
                    </a:ext>
                  </a:extLst>
                </a:gridCol>
              </a:tblGrid>
              <a:tr h="1078519">
                <a:tc>
                  <a:txBody>
                    <a:bodyPr/>
                    <a:lstStyle/>
                    <a:p>
                      <a:pPr algn="ctr"/>
                      <a:r>
                        <a:rPr lang="en-US" sz="1200" b="0" kern="1200" dirty="0">
                          <a:solidFill>
                            <a:schemeClr val="bg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Design, evaluate, equipment, diagram</a:t>
                      </a:r>
                      <a:endParaRPr lang="en-GB" sz="1200" b="0" kern="1200" dirty="0">
                        <a:solidFill>
                          <a:schemeClr val="bg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55721" marR="5572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782084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8F7AB06B-6261-6BF1-966A-3939C6C66D3D}"/>
              </a:ext>
            </a:extLst>
          </p:cNvPr>
          <p:cNvSpPr/>
          <p:nvPr/>
        </p:nvSpPr>
        <p:spPr>
          <a:xfrm>
            <a:off x="-4205" y="0"/>
            <a:ext cx="9910205" cy="1041722"/>
          </a:xfrm>
          <a:prstGeom prst="rect">
            <a:avLst/>
          </a:prstGeom>
          <a:solidFill>
            <a:srgbClr val="FF6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C14F40-E5CC-D782-1258-656FC3EB5E1B}"/>
              </a:ext>
            </a:extLst>
          </p:cNvPr>
          <p:cNvSpPr txBox="1"/>
          <p:nvPr/>
        </p:nvSpPr>
        <p:spPr>
          <a:xfrm>
            <a:off x="1579511" y="274968"/>
            <a:ext cx="634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winkl Cursive Unlooped" panose="02000000000000000000" pitchFamily="2" charset="0"/>
              </a:rPr>
              <a:t>Sticky knowledge </a:t>
            </a:r>
            <a:endParaRPr lang="en-US" sz="12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5C8D072-5DAA-B752-C534-66B4E1C0D7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27" y="-13611"/>
            <a:ext cx="1028652" cy="10171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0F75066-3A21-8BA1-15A4-ACF807A63D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9882" y="-21309"/>
            <a:ext cx="1028652" cy="1017141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6E5579F-FDE9-AC87-5D56-704EE50B7A94}"/>
              </a:ext>
            </a:extLst>
          </p:cNvPr>
          <p:cNvSpPr/>
          <p:nvPr/>
        </p:nvSpPr>
        <p:spPr>
          <a:xfrm>
            <a:off x="352231" y="1341617"/>
            <a:ext cx="9356919" cy="5208269"/>
          </a:xfrm>
          <a:prstGeom prst="rect">
            <a:avLst/>
          </a:prstGeom>
          <a:solidFill>
            <a:srgbClr val="FFA7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Twinkl Cursive Unlooped" panose="02000000000000000000"/>
                <a:cs typeface="Times New Roman" panose="02020603050405020304" pitchFamily="18" charset="0"/>
              </a:rPr>
              <a:t>Use the sticky knowledge statements as part of your sticky learning starters each lesson.  </a:t>
            </a:r>
          </a:p>
          <a:p>
            <a:pPr marL="457200" indent="-228600">
              <a:spcAft>
                <a:spcPts val="800"/>
              </a:spcAft>
              <a:buAutoNum type="arabicPeriod"/>
            </a:pPr>
            <a:r>
              <a:rPr lang="en-US" sz="1600" dirty="0">
                <a:latin typeface="Twinkl Cursive Unlooped" panose="02000000000000000000" pitchFamily="2" charset="0"/>
              </a:rPr>
              <a:t>A _______________ is something that can move up and down or left to right.      Slider        ball      swing</a:t>
            </a:r>
          </a:p>
          <a:p>
            <a:pPr marL="228600">
              <a:spcAft>
                <a:spcPts val="800"/>
              </a:spcAft>
            </a:pPr>
            <a:r>
              <a:rPr lang="en-US" sz="1600" dirty="0">
                <a:latin typeface="Twinkl Cursive Unlooped" panose="02000000000000000000" pitchFamily="2" charset="0"/>
              </a:rPr>
              <a:t>2. A practice version of what you are going to make is called a ___________.        First try       model       make </a:t>
            </a:r>
          </a:p>
          <a:p>
            <a:pPr marL="457200" indent="-228600">
              <a:spcAft>
                <a:spcPts val="800"/>
              </a:spcAft>
              <a:buAutoNum type="arabicPeriod" startAt="3"/>
            </a:pPr>
            <a:r>
              <a:rPr lang="en-US" sz="1600" dirty="0">
                <a:latin typeface="Twinkl Cursive Unlooped" panose="02000000000000000000" pitchFamily="2" charset="0"/>
              </a:rPr>
              <a:t>A _____________ is a system of moving parts working together.       Slider           mechanism            model </a:t>
            </a:r>
          </a:p>
          <a:p>
            <a:pPr marL="457200" indent="-228600">
              <a:spcAft>
                <a:spcPts val="800"/>
              </a:spcAft>
              <a:buAutoNum type="arabicPeriod" startAt="3"/>
            </a:pPr>
            <a:r>
              <a:rPr lang="en-US" sz="1600" dirty="0">
                <a:latin typeface="Twinkl Cursive Unlooped" panose="02000000000000000000" pitchFamily="2" charset="0"/>
              </a:rPr>
              <a:t> A shape that you can draw around is called a ________________.         Shape             ruler                stencil </a:t>
            </a:r>
          </a:p>
          <a:p>
            <a:pPr marL="457200" indent="-228600">
              <a:spcAft>
                <a:spcPts val="800"/>
              </a:spcAft>
              <a:buAutoNum type="arabicPeriod" startAt="3"/>
            </a:pPr>
            <a:r>
              <a:rPr lang="en-US" sz="1600" dirty="0">
                <a:latin typeface="Twinkl Cursive Unlooped" panose="02000000000000000000" pitchFamily="2" charset="0"/>
                <a:cs typeface="Times New Roman" panose="02020603050405020304" pitchFamily="18" charset="0"/>
              </a:rPr>
              <a:t>To find out if something works as it should, we should ____________ it.            Test            make         break </a:t>
            </a:r>
          </a:p>
          <a:p>
            <a:pPr marL="457200" indent="-228600">
              <a:spcAft>
                <a:spcPts val="800"/>
              </a:spcAft>
              <a:buAutoNum type="arabicPeriod" startAt="3"/>
            </a:pPr>
            <a:r>
              <a:rPr lang="en-US" sz="1600" dirty="0">
                <a:latin typeface="Twinkl Cursive Unlooped" panose="02000000000000000000" pitchFamily="2" charset="0"/>
                <a:cs typeface="Times New Roman" panose="02020603050405020304" pitchFamily="18" charset="0"/>
              </a:rPr>
              <a:t>Bridges and guides are bits of cards that are purposely used to ___________ movement of a slider.            Stop            restrict           slow </a:t>
            </a:r>
          </a:p>
          <a:p>
            <a:pPr marL="228600">
              <a:spcAft>
                <a:spcPts val="800"/>
              </a:spcAft>
            </a:pPr>
            <a:endParaRPr lang="en-US" dirty="0">
              <a:latin typeface="Twinkl Cursive Un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134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FCC322DBC74288F44C647E2B28A8" ma:contentTypeVersion="13" ma:contentTypeDescription="Create a new document." ma:contentTypeScope="" ma:versionID="4872166ca3f5476e905f26c2c6fc83c5">
  <xsd:schema xmlns:xsd="http://www.w3.org/2001/XMLSchema" xmlns:xs="http://www.w3.org/2001/XMLSchema" xmlns:p="http://schemas.microsoft.com/office/2006/metadata/properties" xmlns:ns2="77696569-7c88-4a6e-81b4-086a47c4be4d" xmlns:ns3="866146f8-563e-430a-9d86-42d990044e3b" targetNamespace="http://schemas.microsoft.com/office/2006/metadata/properties" ma:root="true" ma:fieldsID="43841e36714debb1cdf8711903a84346" ns2:_="" ns3:_="">
    <xsd:import namespace="77696569-7c88-4a6e-81b4-086a47c4be4d"/>
    <xsd:import namespace="866146f8-563e-430a-9d86-42d990044e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96569-7c88-4a6e-81b4-086a47c4be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04123b-4dea-4823-b599-2309820e78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146f8-563e-430a-9d86-42d990044e3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13a8378-0633-4901-a400-d2ac0bab27cd}" ma:internalName="TaxCatchAll" ma:showField="CatchAllData" ma:web="866146f8-563e-430a-9d86-42d990044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6146f8-563e-430a-9d86-42d990044e3b" xsi:nil="true"/>
    <lcf76f155ced4ddcb4097134ff3c332f xmlns="77696569-7c88-4a6e-81b4-086a47c4be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F1D1A3-FC96-4ADB-9741-E6B0836E94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96569-7c88-4a6e-81b4-086a47c4be4d"/>
    <ds:schemaRef ds:uri="866146f8-563e-430a-9d86-42d990044e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E34D4B-3859-43A4-AFAA-1F4F2B5545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DB970F-4048-4EC0-A072-1B2BA6777A2B}">
  <ds:schemaRefs>
    <ds:schemaRef ds:uri="http://purl.org/dc/elements/1.1/"/>
    <ds:schemaRef ds:uri="http://schemas.microsoft.com/office/2006/metadata/properties"/>
    <ds:schemaRef ds:uri="http://purl.org/dc/terms/"/>
    <ds:schemaRef ds:uri="77696569-7c88-4a6e-81b4-086a47c4be4d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866146f8-563e-430a-9d86-42d990044e3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465</Words>
  <Application>Microsoft Office PowerPoint</Application>
  <PresentationFormat>A4 Paper (210x297 mm)</PresentationFormat>
  <Paragraphs>68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Symbol</vt:lpstr>
      <vt:lpstr>Twinkl Cursive Unlooped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Mintey</dc:creator>
  <cp:lastModifiedBy>Emily Ramsdale</cp:lastModifiedBy>
  <cp:revision>28</cp:revision>
  <dcterms:created xsi:type="dcterms:W3CDTF">2022-07-14T08:20:57Z</dcterms:created>
  <dcterms:modified xsi:type="dcterms:W3CDTF">2024-03-20T13:36:39Z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0x0101007012FCC322DBC74288F44C647E2B28A8</vt:lpwstr>
  </property>
  <property fmtid="{D5CDD505-2E9C-101B-9397-08002B2CF9AE}" pid="3" name="MediaServiceImageTags">
    <vt:lpwstr/>
  </property>
</Properties>
</file>