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" y="-2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Weston" userId="449dcdb5-1e6e-40cf-974b-4fba9a4ae16f" providerId="ADAL" clId="{6960D298-EB97-4FBF-913C-AE52EAB2496D}"/>
    <pc:docChg chg="undo custSel modSld">
      <pc:chgData name="M Weston" userId="449dcdb5-1e6e-40cf-974b-4fba9a4ae16f" providerId="ADAL" clId="{6960D298-EB97-4FBF-913C-AE52EAB2496D}" dt="2024-01-05T16:45:27.266" v="655" actId="20577"/>
      <pc:docMkLst>
        <pc:docMk/>
      </pc:docMkLst>
      <pc:sldChg chg="modSp mod">
        <pc:chgData name="M Weston" userId="449dcdb5-1e6e-40cf-974b-4fba9a4ae16f" providerId="ADAL" clId="{6960D298-EB97-4FBF-913C-AE52EAB2496D}" dt="2024-01-05T16:45:27.266" v="655" actId="20577"/>
        <pc:sldMkLst>
          <pc:docMk/>
          <pc:sldMk cId="3881343016" sldId="256"/>
        </pc:sldMkLst>
        <pc:spChg chg="mod">
          <ac:chgData name="M Weston" userId="449dcdb5-1e6e-40cf-974b-4fba9a4ae16f" providerId="ADAL" clId="{6960D298-EB97-4FBF-913C-AE52EAB2496D}" dt="2024-01-05T16:32:17.040" v="41" actId="20577"/>
          <ac:spMkLst>
            <pc:docMk/>
            <pc:sldMk cId="3881343016" sldId="256"/>
            <ac:spMk id="4" creationId="{AA1AE1CA-44D4-E8AB-8466-31CB5C2CCE1F}"/>
          </ac:spMkLst>
        </pc:spChg>
        <pc:spChg chg="mod">
          <ac:chgData name="M Weston" userId="449dcdb5-1e6e-40cf-974b-4fba9a4ae16f" providerId="ADAL" clId="{6960D298-EB97-4FBF-913C-AE52EAB2496D}" dt="2024-01-05T16:45:27.266" v="655" actId="20577"/>
          <ac:spMkLst>
            <pc:docMk/>
            <pc:sldMk cId="3881343016" sldId="256"/>
            <ac:spMk id="11" creationId="{2A8B13CD-9926-8633-092E-DE8A1E0740A2}"/>
          </ac:spMkLst>
        </pc:spChg>
        <pc:spChg chg="mod">
          <ac:chgData name="M Weston" userId="449dcdb5-1e6e-40cf-974b-4fba9a4ae16f" providerId="ADAL" clId="{6960D298-EB97-4FBF-913C-AE52EAB2496D}" dt="2024-01-05T16:39:00.865" v="268" actId="14100"/>
          <ac:spMkLst>
            <pc:docMk/>
            <pc:sldMk cId="3881343016" sldId="256"/>
            <ac:spMk id="12" creationId="{83FCA6B0-AF75-6316-07AC-41E35D8E9DAD}"/>
          </ac:spMkLst>
        </pc:spChg>
        <pc:spChg chg="mod">
          <ac:chgData name="M Weston" userId="449dcdb5-1e6e-40cf-974b-4fba9a4ae16f" providerId="ADAL" clId="{6960D298-EB97-4FBF-913C-AE52EAB2496D}" dt="2024-01-05T16:45:24.291" v="648" actId="5793"/>
          <ac:spMkLst>
            <pc:docMk/>
            <pc:sldMk cId="3881343016" sldId="256"/>
            <ac:spMk id="13" creationId="{353AC1A4-C95F-05BB-F73D-B2DC83F4981A}"/>
          </ac:spMkLst>
        </pc:spChg>
        <pc:spChg chg="mod">
          <ac:chgData name="M Weston" userId="449dcdb5-1e6e-40cf-974b-4fba9a4ae16f" providerId="ADAL" clId="{6960D298-EB97-4FBF-913C-AE52EAB2496D}" dt="2024-01-05T16:35:24.120" v="119" actId="1076"/>
          <ac:spMkLst>
            <pc:docMk/>
            <pc:sldMk cId="3881343016" sldId="256"/>
            <ac:spMk id="20" creationId="{58BDCB15-85FF-5D80-E3EE-CCE3D25A6757}"/>
          </ac:spMkLst>
        </pc:spChg>
        <pc:spChg chg="mod">
          <ac:chgData name="M Weston" userId="449dcdb5-1e6e-40cf-974b-4fba9a4ae16f" providerId="ADAL" clId="{6960D298-EB97-4FBF-913C-AE52EAB2496D}" dt="2024-01-05T16:39:14.882" v="271" actId="20577"/>
          <ac:spMkLst>
            <pc:docMk/>
            <pc:sldMk cId="3881343016" sldId="256"/>
            <ac:spMk id="21" creationId="{0EC3A841-0238-EA57-2BBB-71EC84AB23D4}"/>
          </ac:spMkLst>
        </pc:spChg>
      </pc:sldChg>
      <pc:sldChg chg="addSp delSp modSp mod">
        <pc:chgData name="M Weston" userId="449dcdb5-1e6e-40cf-974b-4fba9a4ae16f" providerId="ADAL" clId="{6960D298-EB97-4FBF-913C-AE52EAB2496D}" dt="2024-01-05T16:44:48.229" v="635" actId="113"/>
        <pc:sldMkLst>
          <pc:docMk/>
          <pc:sldMk cId="2494632079" sldId="258"/>
        </pc:sldMkLst>
        <pc:spChg chg="mod">
          <ac:chgData name="M Weston" userId="449dcdb5-1e6e-40cf-974b-4fba9a4ae16f" providerId="ADAL" clId="{6960D298-EB97-4FBF-913C-AE52EAB2496D}" dt="2024-01-05T16:44:48.229" v="635" actId="113"/>
          <ac:spMkLst>
            <pc:docMk/>
            <pc:sldMk cId="2494632079" sldId="258"/>
            <ac:spMk id="3" creationId="{00000000-0000-0000-0000-000000000000}"/>
          </ac:spMkLst>
        </pc:spChg>
        <pc:spChg chg="mod">
          <ac:chgData name="M Weston" userId="449dcdb5-1e6e-40cf-974b-4fba9a4ae16f" providerId="ADAL" clId="{6960D298-EB97-4FBF-913C-AE52EAB2496D}" dt="2024-01-05T16:43:18.967" v="572" actId="1076"/>
          <ac:spMkLst>
            <pc:docMk/>
            <pc:sldMk cId="2494632079" sldId="258"/>
            <ac:spMk id="15" creationId="{177A500B-2F71-7713-F506-55DFDE460FD6}"/>
          </ac:spMkLst>
        </pc:spChg>
        <pc:spChg chg="add mod">
          <ac:chgData name="M Weston" userId="449dcdb5-1e6e-40cf-974b-4fba9a4ae16f" providerId="ADAL" clId="{6960D298-EB97-4FBF-913C-AE52EAB2496D}" dt="2024-01-05T16:44:42.797" v="634" actId="20577"/>
          <ac:spMkLst>
            <pc:docMk/>
            <pc:sldMk cId="2494632079" sldId="258"/>
            <ac:spMk id="21" creationId="{64A4B722-81B0-A51B-547B-0DB5C71C7EC2}"/>
          </ac:spMkLst>
        </pc:spChg>
        <pc:picChg chg="del">
          <ac:chgData name="M Weston" userId="449dcdb5-1e6e-40cf-974b-4fba9a4ae16f" providerId="ADAL" clId="{6960D298-EB97-4FBF-913C-AE52EAB2496D}" dt="2024-01-05T16:41:02.711" v="439" actId="478"/>
          <ac:picMkLst>
            <pc:docMk/>
            <pc:sldMk cId="2494632079" sldId="258"/>
            <ac:picMk id="13" creationId="{A6994998-5B00-BFD0-1559-FB348DCF55AB}"/>
          </ac:picMkLst>
        </pc:picChg>
        <pc:picChg chg="del">
          <ac:chgData name="M Weston" userId="449dcdb5-1e6e-40cf-974b-4fba9a4ae16f" providerId="ADAL" clId="{6960D298-EB97-4FBF-913C-AE52EAB2496D}" dt="2024-01-05T16:41:02.711" v="439" actId="478"/>
          <ac:picMkLst>
            <pc:docMk/>
            <pc:sldMk cId="2494632079" sldId="258"/>
            <ac:picMk id="14" creationId="{52B4D588-59AD-1E0C-0FB2-02F8A531C920}"/>
          </ac:picMkLst>
        </pc:picChg>
        <pc:picChg chg="add mod">
          <ac:chgData name="M Weston" userId="449dcdb5-1e6e-40cf-974b-4fba9a4ae16f" providerId="ADAL" clId="{6960D298-EB97-4FBF-913C-AE52EAB2496D}" dt="2024-01-05T16:43:13.727" v="570" actId="14100"/>
          <ac:picMkLst>
            <pc:docMk/>
            <pc:sldMk cId="2494632079" sldId="258"/>
            <ac:picMk id="16" creationId="{5B5C86EC-3307-25EE-8EE4-B089AC6D3FED}"/>
          </ac:picMkLst>
        </pc:picChg>
        <pc:picChg chg="add mod modCrop">
          <ac:chgData name="M Weston" userId="449dcdb5-1e6e-40cf-974b-4fba9a4ae16f" providerId="ADAL" clId="{6960D298-EB97-4FBF-913C-AE52EAB2496D}" dt="2024-01-05T16:43:40.096" v="579" actId="1076"/>
          <ac:picMkLst>
            <pc:docMk/>
            <pc:sldMk cId="2494632079" sldId="258"/>
            <ac:picMk id="18" creationId="{7F832E55-71B0-26F7-5782-51F0BA7E9BDF}"/>
          </ac:picMkLst>
        </pc:picChg>
        <pc:picChg chg="add mod modCrop">
          <ac:chgData name="M Weston" userId="449dcdb5-1e6e-40cf-974b-4fba9a4ae16f" providerId="ADAL" clId="{6960D298-EB97-4FBF-913C-AE52EAB2496D}" dt="2024-01-05T16:44:29.401" v="611" actId="1076"/>
          <ac:picMkLst>
            <pc:docMk/>
            <pc:sldMk cId="2494632079" sldId="258"/>
            <ac:picMk id="20" creationId="{F2D8EA91-425F-E078-21C7-65C9379F3561}"/>
          </ac:picMkLst>
        </pc:picChg>
      </pc:sldChg>
    </pc:docChg>
  </pc:docChgLst>
  <pc:docChgLst>
    <pc:chgData name="Emily Ramsdale" userId="93fcb747-f0eb-4664-87dd-66319ed8a2da" providerId="ADAL" clId="{831F92A4-91C3-4FBD-BD51-E0BA7D410E0E}"/>
    <pc:docChg chg="modSld">
      <pc:chgData name="Emily Ramsdale" userId="93fcb747-f0eb-4664-87dd-66319ed8a2da" providerId="ADAL" clId="{831F92A4-91C3-4FBD-BD51-E0BA7D410E0E}" dt="2024-02-01T16:52:36.328" v="60" actId="20577"/>
      <pc:docMkLst>
        <pc:docMk/>
      </pc:docMkLst>
      <pc:sldChg chg="modSp mod">
        <pc:chgData name="Emily Ramsdale" userId="93fcb747-f0eb-4664-87dd-66319ed8a2da" providerId="ADAL" clId="{831F92A4-91C3-4FBD-BD51-E0BA7D410E0E}" dt="2024-02-01T16:52:36.328" v="60" actId="20577"/>
        <pc:sldMkLst>
          <pc:docMk/>
          <pc:sldMk cId="3881343016" sldId="256"/>
        </pc:sldMkLst>
        <pc:spChg chg="mod">
          <ac:chgData name="Emily Ramsdale" userId="93fcb747-f0eb-4664-87dd-66319ed8a2da" providerId="ADAL" clId="{831F92A4-91C3-4FBD-BD51-E0BA7D410E0E}" dt="2024-02-01T16:52:36.328" v="60" actId="20577"/>
          <ac:spMkLst>
            <pc:docMk/>
            <pc:sldMk cId="3881343016" sldId="256"/>
            <ac:spMk id="20" creationId="{58BDCB15-85FF-5D80-E3EE-CCE3D25A67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E1D1-A686-162A-0A0D-A2749208C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37387-A479-743C-AC52-21CCD7A95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7D62-0D41-381D-3E8D-2102FCE6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A283-802C-1321-EDC5-7C99E0E52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7984-44FC-4C05-31DF-4F74FC60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7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CA39-5015-766E-7B92-83B05BE2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C6946-B7AF-C2AC-EDA9-0035CB646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CF34C-9C9B-8052-EF4C-46F31302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8D71-C70A-88B4-460F-2789A0F8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B3748-3A3C-5BD3-BD16-A390CA96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7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1BE36-2997-BA30-00A9-01068B963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1B183-EB51-CFFC-270E-921D1B0C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7BCF-3791-3888-82C0-E93331E7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9552F-F200-97D7-8C61-32521B9B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ACEF0-6873-2AE3-AA59-3A56009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5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62DD-B9B4-9497-FD1A-E38AE9B4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43BAE-229C-B543-D4EB-5C26433E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F888-ADB1-4532-4241-4B524562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EBEA-6FB4-8F3E-5C9A-6B0BC59C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07815-3C42-1D91-A54B-6F82AF48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1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20A3-4AE2-11F0-D43F-C84C905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7A6C-949B-92AB-1228-84B1A075D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BCF38-4CCC-5D26-717F-1EC03612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A97D-2BB1-D0D0-6E59-99523CB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E0546-96FB-F4F0-7440-105C280E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0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7F7-525B-DAAD-F004-D4DE652C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B8FAD-B7DC-37BE-6B45-76A41AD27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A46F0-4457-4282-3F01-E26F5D8C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62AB-FF6C-6C91-605F-4BCBBDEF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3B5E8-AD49-4224-5C12-3DAA9925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7E0A-B93E-D620-7502-90F562B0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6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9ED0-381E-503C-A714-A51F5B45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C0795-E952-5DC8-1A65-623942F72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EF18F-ADAC-1A1C-0BF1-B8D155533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E0B1F-E64B-D922-FA2A-512EAE184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22B5D-3823-E30E-E8AA-FCE324F48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C1796-A914-4B6E-2E55-616B1648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35CF1-CC53-5D69-2EA3-E6BED210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665AB-4E70-70B3-74E4-2FFE6695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C602-DAE7-F95D-74CD-9715A92F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03FD5-E3EC-24F6-F4D9-D7C191A6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413C1-45BF-1D06-A914-44C0DBFF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AC6ED-BB82-44E6-FC67-D82D4A30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0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4A74A-E3D5-C8E5-9007-3DF0F222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5E875-6258-F36C-E69A-A7F7108E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7EE9-2912-6C63-9D2D-B63E7600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70E6-3A20-A6F0-D98F-F38FADD4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8D-2E17-A5B5-A21F-DEA2FDF0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16C0-66F2-BE97-84B1-AD13BD84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C56AC-4D5B-631D-B8F9-0A79A583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1DA9D-0160-5CB2-AE9D-7BC8FD1A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7E89B-CC9D-420A-56BB-0AFAB549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3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D09C-2512-E337-FAC3-87EEAAC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E0A0A-55FB-18B2-704B-F826188A2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7D457-055D-21A1-DC7F-9505AB284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BB418-D9F6-B880-56EE-CE27C0FF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19F35-D1B0-68D4-D05B-D2A6CAA9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9A790-3282-5F40-1A30-3BE57B12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5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0F52B-70EE-F039-03E2-AE29E333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936F7-5429-22E1-C2A5-5344B14F3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8CD6-4C04-6F54-76B5-CC01064E8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4592-8907-4969-A4AD-8167850A7C9F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9E2C-9B61-052F-8DA0-7FE181545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013C7-FFEF-11AD-813B-EDD67DF3A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40BA4-F289-4780-A418-5701FB0B5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0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1AE1CA-44D4-E8AB-8466-31CB5C2CC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248"/>
            <a:ext cx="12192000" cy="90338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GB" sz="2000" b="1" dirty="0"/>
              <a:t>Big Explorers Year A Summer Term 1 and 2 – </a:t>
            </a:r>
            <a:br>
              <a:rPr lang="en-GB" sz="2000" b="1" dirty="0"/>
            </a:br>
            <a:r>
              <a:rPr lang="en-GB" sz="2000" b="1" dirty="0"/>
              <a:t>What makes some places sacred? (RE)</a:t>
            </a:r>
            <a:br>
              <a:rPr lang="en-GB" sz="2400" b="1" dirty="0"/>
            </a:br>
            <a:r>
              <a:rPr lang="en-GB" sz="2400" b="1" dirty="0"/>
              <a:t>Overview, Vocabulary and Sticky Knowledge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90D97-014F-DC21-3CC5-91E59D471C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5" y="29737"/>
            <a:ext cx="1028652" cy="101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903D58-FC34-2BB8-F266-24151764AA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64" y="54369"/>
            <a:ext cx="1028652" cy="101714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4D8445D-E2ED-9603-2705-3733CC60C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317" y="1794772"/>
            <a:ext cx="6461760" cy="431878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GB" b="1" u="sng" dirty="0"/>
              <a:t>Key Vocabulary: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0314876-F23E-F96D-A082-8C011C5B9684}"/>
              </a:ext>
            </a:extLst>
          </p:cNvPr>
          <p:cNvSpPr/>
          <p:nvPr/>
        </p:nvSpPr>
        <p:spPr>
          <a:xfrm>
            <a:off x="6691378" y="2194591"/>
            <a:ext cx="5186289" cy="38123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EC1242-0192-19F6-6448-53B59F22EC3C}"/>
              </a:ext>
            </a:extLst>
          </p:cNvPr>
          <p:cNvCxnSpPr/>
          <p:nvPr/>
        </p:nvCxnSpPr>
        <p:spPr>
          <a:xfrm>
            <a:off x="8173175" y="3868647"/>
            <a:ext cx="22226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0A69EF-0AB7-10C6-E00C-28F53879766D}"/>
              </a:ext>
            </a:extLst>
          </p:cNvPr>
          <p:cNvCxnSpPr/>
          <p:nvPr/>
        </p:nvCxnSpPr>
        <p:spPr>
          <a:xfrm>
            <a:off x="7371317" y="4994062"/>
            <a:ext cx="3868615" cy="28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B13CD-9926-8633-092E-DE8A1E0740A2}"/>
              </a:ext>
            </a:extLst>
          </p:cNvPr>
          <p:cNvSpPr txBox="1"/>
          <p:nvPr/>
        </p:nvSpPr>
        <p:spPr>
          <a:xfrm>
            <a:off x="7350214" y="5049878"/>
            <a:ext cx="3868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Sacred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Holy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Stained-glass window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Mosque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Muslim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Jewish people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Noah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Mosque/Masjid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2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Patterns   Vicar   Priest   Church   Safe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A6B0-AF75-6316-07AC-41E35D8E9DAD}"/>
              </a:ext>
            </a:extLst>
          </p:cNvPr>
          <p:cNvSpPr txBox="1"/>
          <p:nvPr/>
        </p:nvSpPr>
        <p:spPr>
          <a:xfrm>
            <a:off x="7858809" y="3962315"/>
            <a:ext cx="287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Torah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 err="1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Tenakh</a:t>
            </a:r>
            <a:r>
              <a:rPr lang="en-GB" sz="1400" dirty="0"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Imam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Mat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Minaret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Shahadah   Calligraphy   Chapel   Cathedral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3AC1A4-C95F-05BB-F73D-B2DC83F4981A}"/>
              </a:ext>
            </a:extLst>
          </p:cNvPr>
          <p:cNvSpPr txBox="1"/>
          <p:nvPr/>
        </p:nvSpPr>
        <p:spPr>
          <a:xfrm>
            <a:off x="8644876" y="2991199"/>
            <a:ext cx="1231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Shahadah</a:t>
            </a:r>
          </a:p>
          <a:p>
            <a:pPr lvl="0" algn="ctr"/>
            <a:r>
              <a:rPr lang="en-GB" sz="1400" dirty="0"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Wudu</a:t>
            </a:r>
          </a:p>
          <a:p>
            <a:pPr lvl="0" algn="ctr"/>
            <a:r>
              <a:rPr lang="en-GB" sz="1400" dirty="0">
                <a:effectLst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A77FA-B4E2-DCDD-F158-6990B8154839}"/>
              </a:ext>
            </a:extLst>
          </p:cNvPr>
          <p:cNvSpPr txBox="1"/>
          <p:nvPr/>
        </p:nvSpPr>
        <p:spPr>
          <a:xfrm>
            <a:off x="6804043" y="2742251"/>
            <a:ext cx="18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Challenging vocabulary.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9BBD9-6C11-6338-24E6-64BCED067334}"/>
              </a:ext>
            </a:extLst>
          </p:cNvPr>
          <p:cNvSpPr txBox="1"/>
          <p:nvPr/>
        </p:nvSpPr>
        <p:spPr>
          <a:xfrm>
            <a:off x="6182783" y="3916098"/>
            <a:ext cx="18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Words to learn.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2C6F3-8ADF-459D-4733-9261DDAD5072}"/>
              </a:ext>
            </a:extLst>
          </p:cNvPr>
          <p:cNvSpPr txBox="1"/>
          <p:nvPr/>
        </p:nvSpPr>
        <p:spPr>
          <a:xfrm>
            <a:off x="5380241" y="5056252"/>
            <a:ext cx="196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Words I should know.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BDCB15-85FF-5D80-E3EE-CCE3D25A6757}"/>
              </a:ext>
            </a:extLst>
          </p:cNvPr>
          <p:cNvSpPr txBox="1"/>
          <p:nvPr/>
        </p:nvSpPr>
        <p:spPr>
          <a:xfrm>
            <a:off x="149157" y="4156005"/>
            <a:ext cx="5231084" cy="2446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What will I now learn?</a:t>
            </a:r>
          </a:p>
          <a:p>
            <a:pPr algn="ctr"/>
            <a:endParaRPr lang="en-US" sz="16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Places of worship are important to the local community and give reasons for your answers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Objects in a church and say how they are used and what they mean to believers.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Objects in a mosque and say how they are used and what they mean to believers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Objects in a synagogue and say how they are used and what they mean to believers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About an object that is used in worship, saying how it is used and how it shows what people believe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To </a:t>
            </a:r>
            <a:r>
              <a:rPr lang="en-US" sz="1100" dirty="0"/>
              <a:t>a</a:t>
            </a:r>
            <a:r>
              <a:rPr lang="en-US" sz="1100"/>
              <a:t>sk </a:t>
            </a:r>
            <a:r>
              <a:rPr lang="en-US" sz="1100" dirty="0"/>
              <a:t>appropriate and respectful questions of believers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3A841-0238-EA57-2BBB-71EC84AB23D4}"/>
              </a:ext>
            </a:extLst>
          </p:cNvPr>
          <p:cNvSpPr txBox="1"/>
          <p:nvPr/>
        </p:nvSpPr>
        <p:spPr>
          <a:xfrm>
            <a:off x="149157" y="1262889"/>
            <a:ext cx="5231084" cy="2385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What do I already know?</a:t>
            </a:r>
          </a:p>
          <a:p>
            <a:endParaRPr lang="en-US" sz="1200" i="1" u="sng" dirty="0"/>
          </a:p>
          <a:p>
            <a:r>
              <a:rPr lang="en-US" sz="1100" i="1" u="sng" dirty="0"/>
              <a:t>In Little Explorers, I learned…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 special place is somewhere that makes us feel happy and safe.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Christians go to a church to pray to God.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 church sometimes has a stained-glass window which shows stories from the Bible.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Churches sometimes have a font to </a:t>
            </a:r>
            <a:r>
              <a:rPr lang="en-US" sz="1100" dirty="0" err="1"/>
              <a:t>baptise</a:t>
            </a:r>
            <a:r>
              <a:rPr lang="en-US" sz="1100" dirty="0"/>
              <a:t> children and adults. (Special places)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i="1" u="sng" dirty="0"/>
              <a:t>In Big Explorers, I learned…</a:t>
            </a:r>
            <a:endParaRPr lang="en-US" sz="11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 Muslim place of worship is called a mosque. There are special rules and rituals you need to follow when they are prayed in. (Muslims)</a:t>
            </a:r>
          </a:p>
        </p:txBody>
      </p:sp>
    </p:spTree>
    <p:extLst>
      <p:ext uri="{BB962C8B-B14F-4D97-AF65-F5344CB8AC3E}">
        <p14:creationId xmlns:p14="http://schemas.microsoft.com/office/powerpoint/2010/main" val="388134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536"/>
            <a:ext cx="12192000" cy="805949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n-GB" b="1" dirty="0"/>
              <a:t>Sticky Knowledge: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3" y="1135814"/>
            <a:ext cx="6509084" cy="555374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1600" dirty="0"/>
              <a:t>A sacred place is somewhere you feel safe and can reflect.</a:t>
            </a:r>
          </a:p>
          <a:p>
            <a:endParaRPr lang="en-US" sz="1600" b="1" dirty="0"/>
          </a:p>
          <a:p>
            <a:r>
              <a:rPr lang="en-US" sz="1600" b="1" dirty="0"/>
              <a:t>A Christian place of worship can be a church, chapel or cathedral.</a:t>
            </a:r>
          </a:p>
          <a:p>
            <a:endParaRPr lang="en-US" sz="1600" b="1" dirty="0"/>
          </a:p>
          <a:p>
            <a:r>
              <a:rPr lang="en-US" sz="1600" b="1" dirty="0"/>
              <a:t>Muslims pray in a mosque.</a:t>
            </a:r>
          </a:p>
          <a:p>
            <a:endParaRPr lang="en-US" sz="1600" b="1" dirty="0"/>
          </a:p>
          <a:p>
            <a:r>
              <a:rPr lang="en-US" sz="1600" b="1" dirty="0"/>
              <a:t>Jewish people pray in a synagogue.</a:t>
            </a:r>
          </a:p>
          <a:p>
            <a:endParaRPr lang="en-US" sz="1600" b="1" dirty="0"/>
          </a:p>
          <a:p>
            <a:r>
              <a:rPr lang="en-US" sz="1600" dirty="0"/>
              <a:t>The inside of a church: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10233" y="1135814"/>
            <a:ext cx="5221347" cy="55537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A500B-2F71-7713-F506-55DFDE460FD6}"/>
              </a:ext>
            </a:extLst>
          </p:cNvPr>
          <p:cNvSpPr txBox="1"/>
          <p:nvPr/>
        </p:nvSpPr>
        <p:spPr>
          <a:xfrm>
            <a:off x="10271792" y="2113915"/>
            <a:ext cx="133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inside of a Jewish synagogue.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5C86EC-3307-25EE-8EE4-B089AC6D3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06" y="1229577"/>
            <a:ext cx="2904273" cy="2904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832E55-71B0-26F7-5782-51F0BA7E9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3" t="25695" r="20156" b="14861"/>
          <a:stretch/>
        </p:blipFill>
        <p:spPr>
          <a:xfrm>
            <a:off x="1179453" y="4133850"/>
            <a:ext cx="4535547" cy="2444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D8EA91-425F-E078-21C7-65C9379F3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47" t="28334" r="19221" b="15416"/>
          <a:stretch/>
        </p:blipFill>
        <p:spPr>
          <a:xfrm>
            <a:off x="6810233" y="4323179"/>
            <a:ext cx="4224946" cy="22193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4B722-81B0-A51B-547B-0DB5C71C7EC2}"/>
              </a:ext>
            </a:extLst>
          </p:cNvPr>
          <p:cNvSpPr txBox="1"/>
          <p:nvPr/>
        </p:nvSpPr>
        <p:spPr>
          <a:xfrm>
            <a:off x="10524768" y="4314536"/>
            <a:ext cx="133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inside of a Muslim mosque.</a:t>
            </a:r>
          </a:p>
        </p:txBody>
      </p:sp>
    </p:spTree>
    <p:extLst>
      <p:ext uri="{BB962C8B-B14F-4D97-AF65-F5344CB8AC3E}">
        <p14:creationId xmlns:p14="http://schemas.microsoft.com/office/powerpoint/2010/main" val="249463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2FCC322DBC74288F44C647E2B28A8" ma:contentTypeVersion="13" ma:contentTypeDescription="Create a new document." ma:contentTypeScope="" ma:versionID="4872166ca3f5476e905f26c2c6fc83c5">
  <xsd:schema xmlns:xsd="http://www.w3.org/2001/XMLSchema" xmlns:xs="http://www.w3.org/2001/XMLSchema" xmlns:p="http://schemas.microsoft.com/office/2006/metadata/properties" xmlns:ns2="77696569-7c88-4a6e-81b4-086a47c4be4d" xmlns:ns3="866146f8-563e-430a-9d86-42d990044e3b" targetNamespace="http://schemas.microsoft.com/office/2006/metadata/properties" ma:root="true" ma:fieldsID="43841e36714debb1cdf8711903a84346" ns2:_="" ns3:_="">
    <xsd:import namespace="77696569-7c88-4a6e-81b4-086a47c4be4d"/>
    <xsd:import namespace="866146f8-563e-430a-9d86-42d990044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96569-7c88-4a6e-81b4-086a47c4b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04123b-4dea-4823-b599-2309820e78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146f8-563e-430a-9d86-42d990044e3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13a8378-0633-4901-a400-d2ac0bab27cd}" ma:internalName="TaxCatchAll" ma:showField="CatchAllData" ma:web="866146f8-563e-430a-9d86-42d990044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6146f8-563e-430a-9d86-42d990044e3b" xsi:nil="true"/>
    <lcf76f155ced4ddcb4097134ff3c332f xmlns="77696569-7c88-4a6e-81b4-086a47c4be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614893-31EE-4052-927E-744CE0C95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7C338-342C-4D1C-B0B9-18B032080728}"/>
</file>

<file path=customXml/itemProps3.xml><?xml version="1.0" encoding="utf-8"?>
<ds:datastoreItem xmlns:ds="http://schemas.openxmlformats.org/officeDocument/2006/customXml" ds:itemID="{60396AA6-34D6-4DB1-AFB0-F1F0254251A2}"/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338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Twinkl</vt:lpstr>
      <vt:lpstr>Office Theme</vt:lpstr>
      <vt:lpstr>Big Explorers Year A Summer Term 1 and 2 –  What makes some places sacred? (RE) Overview, Vocabulary and Sticky Knowledge</vt:lpstr>
      <vt:lpstr>Sticky Knowledge: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Explorers Autumn Term 1 – Where do we belong? (RE) Overview, Vocabulary and Sticky Knowledge</dc:title>
  <dc:creator>M Weston</dc:creator>
  <cp:lastModifiedBy>Emily Ramsdale</cp:lastModifiedBy>
  <cp:revision>5</cp:revision>
  <dcterms:created xsi:type="dcterms:W3CDTF">2024-01-04T15:23:24Z</dcterms:created>
  <dcterms:modified xsi:type="dcterms:W3CDTF">2024-02-01T16:52:39Z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0x0101007012FCC322DBC74288F44C647E2B28A8</vt:lpwstr>
  </property>
</Properties>
</file>