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48" y="-15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openxmlformats.org/officeDocument/2006/relationships/customXml" Target="../customXml/item3.xml"/><Relationship Id="rId5" Type="http://schemas.openxmlformats.org/officeDocument/2006/relationships/slide" Target="slides/slide2.xml"/><Relationship Id="rId10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Ramsdale" userId="93fcb747-f0eb-4664-87dd-66319ed8a2da" providerId="ADAL" clId="{239907C1-A0DE-427A-9FEB-DA92AD143AC7}"/>
    <pc:docChg chg="modSld">
      <pc:chgData name="Emily Ramsdale" userId="93fcb747-f0eb-4664-87dd-66319ed8a2da" providerId="ADAL" clId="{239907C1-A0DE-427A-9FEB-DA92AD143AC7}" dt="2024-02-01T16:51:06.629" v="58" actId="20577"/>
      <pc:docMkLst>
        <pc:docMk/>
      </pc:docMkLst>
      <pc:sldChg chg="modSp mod">
        <pc:chgData name="Emily Ramsdale" userId="93fcb747-f0eb-4664-87dd-66319ed8a2da" providerId="ADAL" clId="{239907C1-A0DE-427A-9FEB-DA92AD143AC7}" dt="2024-02-01T16:51:06.629" v="58" actId="20577"/>
        <pc:sldMkLst>
          <pc:docMk/>
          <pc:sldMk cId="3881343016" sldId="256"/>
        </pc:sldMkLst>
        <pc:spChg chg="mod">
          <ac:chgData name="Emily Ramsdale" userId="93fcb747-f0eb-4664-87dd-66319ed8a2da" providerId="ADAL" clId="{239907C1-A0DE-427A-9FEB-DA92AD143AC7}" dt="2024-02-01T16:51:06.629" v="58" actId="20577"/>
          <ac:spMkLst>
            <pc:docMk/>
            <pc:sldMk cId="3881343016" sldId="256"/>
            <ac:spMk id="20" creationId="{58BDCB15-85FF-5D80-E3EE-CCE3D25A6757}"/>
          </ac:spMkLst>
        </pc:spChg>
      </pc:sldChg>
    </pc:docChg>
  </pc:docChgLst>
  <pc:docChgLst>
    <pc:chgData name="M Weston" userId="449dcdb5-1e6e-40cf-974b-4fba9a4ae16f" providerId="ADAL" clId="{23F2B823-B454-4972-85D8-9C095DC5AEC4}"/>
    <pc:docChg chg="undo custSel modSld">
      <pc:chgData name="M Weston" userId="449dcdb5-1e6e-40cf-974b-4fba9a4ae16f" providerId="ADAL" clId="{23F2B823-B454-4972-85D8-9C095DC5AEC4}" dt="2024-01-05T16:30:28.846" v="1283" actId="20577"/>
      <pc:docMkLst>
        <pc:docMk/>
      </pc:docMkLst>
      <pc:sldChg chg="modSp mod">
        <pc:chgData name="M Weston" userId="449dcdb5-1e6e-40cf-974b-4fba9a4ae16f" providerId="ADAL" clId="{23F2B823-B454-4972-85D8-9C095DC5AEC4}" dt="2024-01-05T16:30:28.846" v="1283" actId="20577"/>
        <pc:sldMkLst>
          <pc:docMk/>
          <pc:sldMk cId="3881343016" sldId="256"/>
        </pc:sldMkLst>
        <pc:spChg chg="mod">
          <ac:chgData name="M Weston" userId="449dcdb5-1e6e-40cf-974b-4fba9a4ae16f" providerId="ADAL" clId="{23F2B823-B454-4972-85D8-9C095DC5AEC4}" dt="2024-01-05T16:03:01.884" v="68" actId="20577"/>
          <ac:spMkLst>
            <pc:docMk/>
            <pc:sldMk cId="3881343016" sldId="256"/>
            <ac:spMk id="4" creationId="{AA1AE1CA-44D4-E8AB-8466-31CB5C2CCE1F}"/>
          </ac:spMkLst>
        </pc:spChg>
        <pc:spChg chg="mod">
          <ac:chgData name="M Weston" userId="449dcdb5-1e6e-40cf-974b-4fba9a4ae16f" providerId="ADAL" clId="{23F2B823-B454-4972-85D8-9C095DC5AEC4}" dt="2024-01-05T16:16:48.422" v="162" actId="122"/>
          <ac:spMkLst>
            <pc:docMk/>
            <pc:sldMk cId="3881343016" sldId="256"/>
            <ac:spMk id="11" creationId="{2A8B13CD-9926-8633-092E-DE8A1E0740A2}"/>
          </ac:spMkLst>
        </pc:spChg>
        <pc:spChg chg="mod">
          <ac:chgData name="M Weston" userId="449dcdb5-1e6e-40cf-974b-4fba9a4ae16f" providerId="ADAL" clId="{23F2B823-B454-4972-85D8-9C095DC5AEC4}" dt="2024-01-05T16:17:09.790" v="171" actId="20577"/>
          <ac:spMkLst>
            <pc:docMk/>
            <pc:sldMk cId="3881343016" sldId="256"/>
            <ac:spMk id="12" creationId="{83FCA6B0-AF75-6316-07AC-41E35D8E9DAD}"/>
          </ac:spMkLst>
        </pc:spChg>
        <pc:spChg chg="mod">
          <ac:chgData name="M Weston" userId="449dcdb5-1e6e-40cf-974b-4fba9a4ae16f" providerId="ADAL" clId="{23F2B823-B454-4972-85D8-9C095DC5AEC4}" dt="2024-01-05T16:30:28.846" v="1283" actId="20577"/>
          <ac:spMkLst>
            <pc:docMk/>
            <pc:sldMk cId="3881343016" sldId="256"/>
            <ac:spMk id="13" creationId="{353AC1A4-C95F-05BB-F73D-B2DC83F4981A}"/>
          </ac:spMkLst>
        </pc:spChg>
        <pc:spChg chg="mod">
          <ac:chgData name="M Weston" userId="449dcdb5-1e6e-40cf-974b-4fba9a4ae16f" providerId="ADAL" clId="{23F2B823-B454-4972-85D8-9C095DC5AEC4}" dt="2024-01-05T16:18:58.031" v="229" actId="1076"/>
          <ac:spMkLst>
            <pc:docMk/>
            <pc:sldMk cId="3881343016" sldId="256"/>
            <ac:spMk id="20" creationId="{58BDCB15-85FF-5D80-E3EE-CCE3D25A6757}"/>
          </ac:spMkLst>
        </pc:spChg>
        <pc:spChg chg="mod">
          <ac:chgData name="M Weston" userId="449dcdb5-1e6e-40cf-974b-4fba9a4ae16f" providerId="ADAL" clId="{23F2B823-B454-4972-85D8-9C095DC5AEC4}" dt="2024-01-05T16:20:30.983" v="260" actId="20577"/>
          <ac:spMkLst>
            <pc:docMk/>
            <pc:sldMk cId="3881343016" sldId="256"/>
            <ac:spMk id="21" creationId="{0EC3A841-0238-EA57-2BBB-71EC84AB23D4}"/>
          </ac:spMkLst>
        </pc:spChg>
      </pc:sldChg>
      <pc:sldChg chg="addSp delSp modSp mod">
        <pc:chgData name="M Weston" userId="449dcdb5-1e6e-40cf-974b-4fba9a4ae16f" providerId="ADAL" clId="{23F2B823-B454-4972-85D8-9C095DC5AEC4}" dt="2024-01-05T16:29:44.145" v="1273" actId="20577"/>
        <pc:sldMkLst>
          <pc:docMk/>
          <pc:sldMk cId="2494632079" sldId="258"/>
        </pc:sldMkLst>
        <pc:spChg chg="mod">
          <ac:chgData name="M Weston" userId="449dcdb5-1e6e-40cf-974b-4fba9a4ae16f" providerId="ADAL" clId="{23F2B823-B454-4972-85D8-9C095DC5AEC4}" dt="2024-01-05T16:29:44.145" v="1273" actId="20577"/>
          <ac:spMkLst>
            <pc:docMk/>
            <pc:sldMk cId="2494632079" sldId="258"/>
            <ac:spMk id="3" creationId="{00000000-0000-0000-0000-000000000000}"/>
          </ac:spMkLst>
        </pc:spChg>
        <pc:spChg chg="del">
          <ac:chgData name="M Weston" userId="449dcdb5-1e6e-40cf-974b-4fba9a4ae16f" providerId="ADAL" clId="{23F2B823-B454-4972-85D8-9C095DC5AEC4}" dt="2024-01-05T16:23:25.070" v="420" actId="478"/>
          <ac:spMkLst>
            <pc:docMk/>
            <pc:sldMk cId="2494632079" sldId="258"/>
            <ac:spMk id="10" creationId="{449E5A59-4C80-6827-C793-E38EC7A91A19}"/>
          </ac:spMkLst>
        </pc:spChg>
        <pc:spChg chg="add mod">
          <ac:chgData name="M Weston" userId="449dcdb5-1e6e-40cf-974b-4fba9a4ae16f" providerId="ADAL" clId="{23F2B823-B454-4972-85D8-9C095DC5AEC4}" dt="2024-01-05T16:24:32.887" v="452" actId="20577"/>
          <ac:spMkLst>
            <pc:docMk/>
            <pc:sldMk cId="2494632079" sldId="258"/>
            <ac:spMk id="15" creationId="{177A500B-2F71-7713-F506-55DFDE460FD6}"/>
          </ac:spMkLst>
        </pc:spChg>
        <pc:picChg chg="del">
          <ac:chgData name="M Weston" userId="449dcdb5-1e6e-40cf-974b-4fba9a4ae16f" providerId="ADAL" clId="{23F2B823-B454-4972-85D8-9C095DC5AEC4}" dt="2024-01-05T16:20:59.786" v="261" actId="478"/>
          <ac:picMkLst>
            <pc:docMk/>
            <pc:sldMk cId="2494632079" sldId="258"/>
            <ac:picMk id="12" creationId="{E794C15C-6AC2-3A21-3041-92C2F8280C49}"/>
          </ac:picMkLst>
        </pc:picChg>
        <pc:picChg chg="add mod modCrop">
          <ac:chgData name="M Weston" userId="449dcdb5-1e6e-40cf-974b-4fba9a4ae16f" providerId="ADAL" clId="{23F2B823-B454-4972-85D8-9C095DC5AEC4}" dt="2024-01-05T16:23:18.830" v="419" actId="1076"/>
          <ac:picMkLst>
            <pc:docMk/>
            <pc:sldMk cId="2494632079" sldId="258"/>
            <ac:picMk id="13" creationId="{A6994998-5B00-BFD0-1559-FB348DCF55AB}"/>
          </ac:picMkLst>
        </pc:picChg>
        <pc:picChg chg="add mod">
          <ac:chgData name="M Weston" userId="449dcdb5-1e6e-40cf-974b-4fba9a4ae16f" providerId="ADAL" clId="{23F2B823-B454-4972-85D8-9C095DC5AEC4}" dt="2024-01-05T16:24:22.516" v="423" actId="14100"/>
          <ac:picMkLst>
            <pc:docMk/>
            <pc:sldMk cId="2494632079" sldId="258"/>
            <ac:picMk id="14" creationId="{52B4D588-59AD-1E0C-0FB2-02F8A531C92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6E1D1-A686-162A-0A0D-A2749208CB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037387-A479-743C-AC52-21CCD7A95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67D62-0D41-381D-3E8D-2102FCE63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4592-8907-4969-A4AD-8167850A7C9F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8A283-802C-1321-EDC5-7C99E0E52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87984-44FC-4C05-31DF-4F74FC604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0BA4-F289-4780-A418-5701FB0B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677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7CA39-5015-766E-7B92-83B05BE21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C6946-B7AF-C2AC-EDA9-0035CB646B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CF34C-9C9B-8052-EF4C-46F313020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4592-8907-4969-A4AD-8167850A7C9F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68D71-C70A-88B4-460F-2789A0F82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B3748-3A3C-5BD3-BD16-A390CA96D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0BA4-F289-4780-A418-5701FB0B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70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C1BE36-2997-BA30-00A9-01068B9630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41B183-EB51-CFFC-270E-921D1B0C3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27BCF-3791-3888-82C0-E93331E7F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4592-8907-4969-A4AD-8167850A7C9F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9552F-F200-97D7-8C61-32521B9B7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ACEF0-6873-2AE3-AA59-3A56009FB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0BA4-F289-4780-A418-5701FB0B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35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62DD-B9B4-9497-FD1A-E38AE9B4B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43BAE-229C-B543-D4EB-5C26433EE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4F888-ADB1-4532-4241-4B5245628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4592-8907-4969-A4AD-8167850A7C9F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2EBEA-6FB4-8F3E-5C9A-6B0BC59C4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07815-3C42-1D91-A54B-6F82AF481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0BA4-F289-4780-A418-5701FB0B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811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220A3-4AE2-11F0-D43F-C84C9057A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217A6C-949B-92AB-1228-84B1A075D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BCF38-4CCC-5D26-717F-1EC036126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4592-8907-4969-A4AD-8167850A7C9F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95A97D-2BB1-D0D0-6E59-99523CBCC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E0546-96FB-F4F0-7440-105C280EF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0BA4-F289-4780-A418-5701FB0B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70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557F7-525B-DAAD-F004-D4DE652CA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B8FAD-B7DC-37BE-6B45-76A41AD27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BA46F0-4457-4282-3F01-E26F5D8CA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3662AB-FF6C-6C91-605F-4BCBBDEF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4592-8907-4969-A4AD-8167850A7C9F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03B5E8-AD49-4224-5C12-3DAA99250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127E0A-B93E-D620-7502-90F562B0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0BA4-F289-4780-A418-5701FB0B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666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89ED0-381E-503C-A714-A51F5B450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EC0795-E952-5DC8-1A65-623942F72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8EF18F-ADAC-1A1C-0BF1-B8D155533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9E0B1F-E64B-D922-FA2A-512EAE184C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122B5D-3823-E30E-E8AA-FCE324F482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2C1796-A914-4B6E-2E55-616B16484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4592-8907-4969-A4AD-8167850A7C9F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935CF1-CC53-5D69-2EA3-E6BED2103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665AB-4E70-70B3-74E4-2FFE6695D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0BA4-F289-4780-A418-5701FB0B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258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BC602-DAE7-F95D-74CD-9715A92F6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D03FD5-E3EC-24F6-F4D9-D7C191A68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4592-8907-4969-A4AD-8167850A7C9F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D413C1-45BF-1D06-A914-44C0DBFFA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5AC6ED-BB82-44E6-FC67-D82D4A30A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0BA4-F289-4780-A418-5701FB0B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706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54A74A-E3D5-C8E5-9007-3DF0F2224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4592-8907-4969-A4AD-8167850A7C9F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85E875-6258-F36C-E69A-A7F7108E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887EE9-2912-6C63-9D2D-B63E76004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0BA4-F289-4780-A418-5701FB0B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895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070E6-3A20-A6F0-D98F-F38FADD49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BDF8D-2E17-A5B5-A21F-DEA2FDF03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E816C0-66F2-BE97-84B1-AD13BD841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9C56AC-4D5B-631D-B8F9-0A79A583B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4592-8907-4969-A4AD-8167850A7C9F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81DA9D-0160-5CB2-AE9D-7BC8FD1AF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07E89B-CC9D-420A-56BB-0AFAB549E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0BA4-F289-4780-A418-5701FB0B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036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3D09C-2512-E337-FAC3-87EEAAC16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4E0A0A-55FB-18B2-704B-F826188A2B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27D457-055D-21A1-DC7F-9505AB2844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4BB418-D9F6-B880-56EE-CE27C0FF8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4592-8907-4969-A4AD-8167850A7C9F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B19F35-D1B0-68D4-D05B-D2A6CAA9C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99A790-3282-5F40-1A30-3BE57B129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0BA4-F289-4780-A418-5701FB0B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655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10F52B-70EE-F039-03E2-AE29E3334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E936F7-5429-22E1-C2A5-5344B14F3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38CD6-4C04-6F54-76B5-CC01064E8D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44592-8907-4969-A4AD-8167850A7C9F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99E2C-9B61-052F-8DA0-7FE181545F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013C7-FFEF-11AD-813B-EDD67DF3AA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40BA4-F289-4780-A418-5701FB0B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4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A1AE1CA-44D4-E8AB-8466-31CB5C2CC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11248"/>
            <a:ext cx="12192000" cy="903385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r>
              <a:rPr lang="en-GB" sz="2000" b="1" dirty="0"/>
              <a:t>Big Explorers Year A Spring Term 2 – </a:t>
            </a:r>
            <a:br>
              <a:rPr lang="en-GB" sz="2000" b="1" dirty="0"/>
            </a:br>
            <a:r>
              <a:rPr lang="en-GB" sz="2000" b="1" dirty="0"/>
              <a:t>What does it mean to belong to a faith community? (RE)</a:t>
            </a:r>
            <a:br>
              <a:rPr lang="en-GB" sz="2400" b="1" dirty="0"/>
            </a:br>
            <a:r>
              <a:rPr lang="en-GB" sz="2400" b="1" dirty="0"/>
              <a:t>Overview, Vocabulary and Sticky Knowledge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390D97-014F-DC21-3CC5-91E59D471CA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355" y="29737"/>
            <a:ext cx="1028652" cy="101714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C903D58-FC34-2BB8-F266-24151764AAD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5064" y="54369"/>
            <a:ext cx="1028652" cy="1017141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F4D8445D-E2ED-9603-2705-3733CC60C3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8317" y="1794772"/>
            <a:ext cx="6461760" cy="4318782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en-GB" b="1" u="sng" dirty="0"/>
              <a:t>Key Vocabulary:</a:t>
            </a: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50314876-F23E-F96D-A082-8C011C5B9684}"/>
              </a:ext>
            </a:extLst>
          </p:cNvPr>
          <p:cNvSpPr/>
          <p:nvPr/>
        </p:nvSpPr>
        <p:spPr>
          <a:xfrm>
            <a:off x="6691378" y="2194591"/>
            <a:ext cx="5186289" cy="3812346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EC1242-0192-19F6-6448-53B59F22EC3C}"/>
              </a:ext>
            </a:extLst>
          </p:cNvPr>
          <p:cNvCxnSpPr/>
          <p:nvPr/>
        </p:nvCxnSpPr>
        <p:spPr>
          <a:xfrm>
            <a:off x="8173175" y="3868647"/>
            <a:ext cx="22226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0A69EF-0AB7-10C6-E00C-28F53879766D}"/>
              </a:ext>
            </a:extLst>
          </p:cNvPr>
          <p:cNvCxnSpPr/>
          <p:nvPr/>
        </p:nvCxnSpPr>
        <p:spPr>
          <a:xfrm>
            <a:off x="7371317" y="4994062"/>
            <a:ext cx="3868615" cy="281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A8B13CD-9926-8633-092E-DE8A1E0740A2}"/>
              </a:ext>
            </a:extLst>
          </p:cNvPr>
          <p:cNvSpPr txBox="1"/>
          <p:nvPr/>
        </p:nvSpPr>
        <p:spPr>
          <a:xfrm>
            <a:off x="7350214" y="5049878"/>
            <a:ext cx="38686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Symbol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Belonging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Cross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Crucifix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Baptism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Christening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Welcome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Ceremony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Vicar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Holy Water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Scales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Gold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Marriage/Wedding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Promises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Rings</a:t>
            </a:r>
            <a:endParaRPr lang="en-GB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3FCA6B0-AF75-6316-07AC-41E35D8E9DAD}"/>
              </a:ext>
            </a:extLst>
          </p:cNvPr>
          <p:cNvSpPr txBox="1"/>
          <p:nvPr/>
        </p:nvSpPr>
        <p:spPr>
          <a:xfrm>
            <a:off x="8173175" y="3962315"/>
            <a:ext cx="255988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Rosary   Font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en-GB" sz="1400" dirty="0"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White robe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en-GB" sz="1400" dirty="0" err="1"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Aqiqah</a:t>
            </a:r>
            <a:r>
              <a:rPr lang="en-GB" sz="1400" dirty="0"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Calligraphy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3AC1A4-C95F-05BB-F73D-B2DC83F4981A}"/>
              </a:ext>
            </a:extLst>
          </p:cNvPr>
          <p:cNvSpPr txBox="1"/>
          <p:nvPr/>
        </p:nvSpPr>
        <p:spPr>
          <a:xfrm>
            <a:off x="8644876" y="2991199"/>
            <a:ext cx="12316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Ka’ba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en-GB" sz="1400" dirty="0">
                <a:effectLst/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Hajj</a:t>
            </a:r>
          </a:p>
          <a:p>
            <a:pPr lvl="0" algn="ctr"/>
            <a:r>
              <a:rPr lang="en-GB" sz="1400" dirty="0">
                <a:latin typeface="Twinkl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Geometric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9A77FA-B4E2-DCDD-F158-6990B8154839}"/>
              </a:ext>
            </a:extLst>
          </p:cNvPr>
          <p:cNvSpPr txBox="1"/>
          <p:nvPr/>
        </p:nvSpPr>
        <p:spPr>
          <a:xfrm>
            <a:off x="6804043" y="2742251"/>
            <a:ext cx="1840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Challenging vocabulary.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D9BBD9-6C11-6338-24E6-64BCED067334}"/>
              </a:ext>
            </a:extLst>
          </p:cNvPr>
          <p:cNvSpPr txBox="1"/>
          <p:nvPr/>
        </p:nvSpPr>
        <p:spPr>
          <a:xfrm>
            <a:off x="6182783" y="3916098"/>
            <a:ext cx="1840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Words to learn.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12C6F3-8ADF-459D-4733-9261DDAD5072}"/>
              </a:ext>
            </a:extLst>
          </p:cNvPr>
          <p:cNvSpPr txBox="1"/>
          <p:nvPr/>
        </p:nvSpPr>
        <p:spPr>
          <a:xfrm>
            <a:off x="5380241" y="5056252"/>
            <a:ext cx="196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Words I should know.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BDCB15-85FF-5D80-E3EE-CCE3D25A6757}"/>
              </a:ext>
            </a:extLst>
          </p:cNvPr>
          <p:cNvSpPr txBox="1"/>
          <p:nvPr/>
        </p:nvSpPr>
        <p:spPr>
          <a:xfrm>
            <a:off x="149157" y="4325282"/>
            <a:ext cx="5231084" cy="21082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/>
              <a:t>What will I now learn?</a:t>
            </a:r>
          </a:p>
          <a:p>
            <a:pPr algn="ctr"/>
            <a:endParaRPr lang="en-US" sz="16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Symbols of belonging  from their own experience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Symbols of belonging for Christians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Symbols of belonging for Muslims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Why symbols of  belonging matter to believers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What happens at a traditional Christian infant baptism dedication and suggest what the actions and symbols mean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Two ways people show they belong to each other when they get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married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Examples of </a:t>
            </a:r>
            <a:r>
              <a:rPr lang="en-US" sz="1100" dirty="0"/>
              <a:t>cooperation between different people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EC3A841-0238-EA57-2BBB-71EC84AB23D4}"/>
              </a:ext>
            </a:extLst>
          </p:cNvPr>
          <p:cNvSpPr txBox="1"/>
          <p:nvPr/>
        </p:nvSpPr>
        <p:spPr>
          <a:xfrm>
            <a:off x="149157" y="1262889"/>
            <a:ext cx="5231084" cy="238526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/>
              <a:t>What do I already know?</a:t>
            </a:r>
          </a:p>
          <a:p>
            <a:endParaRPr lang="en-US" sz="1200" i="1" u="sng" dirty="0"/>
          </a:p>
          <a:p>
            <a:r>
              <a:rPr lang="en-US" sz="1100" i="1" u="sng" dirty="0"/>
              <a:t>In Little Explorers, I learned…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Each person is individual and unique.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People have different religious beliefs and this is ok!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Christians believe God shows love for children through baptism. This is where children are blessed with Holy Water and candles are lit. (Belonging)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r>
              <a:rPr lang="en-US" sz="1100" i="1" u="sng" dirty="0"/>
              <a:t>In Big Explorers, I learned…</a:t>
            </a:r>
            <a:endParaRPr lang="en-US" sz="1100" i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A Muslim place of worship is called a mosque. There are special rules and rituals you need to follow when they are prayed in. (Muslims)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The Bible give different stories which Christians use to guide them and help to make good choices. (Christians)</a:t>
            </a:r>
          </a:p>
        </p:txBody>
      </p:sp>
    </p:spTree>
    <p:extLst>
      <p:ext uri="{BB962C8B-B14F-4D97-AF65-F5344CB8AC3E}">
        <p14:creationId xmlns:p14="http://schemas.microsoft.com/office/powerpoint/2010/main" val="3881343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0536"/>
            <a:ext cx="12192000" cy="805949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GB" b="1" dirty="0"/>
              <a:t>Sticky Knowledge: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433" y="1135814"/>
            <a:ext cx="6509084" cy="5553744"/>
          </a:xfr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1400" b="1" dirty="0"/>
              <a:t>Religions use symbols to show belonging: some Christians wear a cross or use the symbols of a fish.</a:t>
            </a:r>
          </a:p>
          <a:p>
            <a:endParaRPr lang="en-US" sz="1400" b="1" dirty="0"/>
          </a:p>
          <a:p>
            <a:r>
              <a:rPr lang="en-US" sz="1400" b="1" dirty="0"/>
              <a:t>Muslims believe that you should not show images of Allah or Mohammad as a sign as respect. They often use calligraphy and geometric patterns.</a:t>
            </a:r>
          </a:p>
          <a:p>
            <a:endParaRPr lang="en-US" sz="1400" dirty="0"/>
          </a:p>
          <a:p>
            <a:r>
              <a:rPr lang="en-US" sz="1400" dirty="0"/>
              <a:t>In the Islamic story of the Boy and the stones, the boy throws stones to collect dates from a tree. The man is angry, but explains the stones were damaging his tree. The boy </a:t>
            </a:r>
            <a:r>
              <a:rPr lang="en-US" sz="1400" dirty="0" err="1"/>
              <a:t>apologises</a:t>
            </a:r>
            <a:r>
              <a:rPr lang="en-US" sz="1400" dirty="0"/>
              <a:t> and the man forgives him.</a:t>
            </a:r>
          </a:p>
          <a:p>
            <a:endParaRPr lang="en-US" sz="1400" dirty="0"/>
          </a:p>
          <a:p>
            <a:r>
              <a:rPr lang="en-US" sz="1400" b="1" dirty="0"/>
              <a:t>Christian Baptisms involve using blessed water to clean and purify people. This welcomes them to the Christian faith.</a:t>
            </a:r>
          </a:p>
          <a:p>
            <a:endParaRPr lang="en-US" sz="1400" b="1" dirty="0"/>
          </a:p>
          <a:p>
            <a:r>
              <a:rPr lang="en-US" sz="1400" b="1" dirty="0"/>
              <a:t>Muslims do not baptize their children. </a:t>
            </a:r>
            <a:r>
              <a:rPr lang="en-US" sz="1400" b="1" dirty="0" err="1"/>
              <a:t>Instea,d</a:t>
            </a:r>
            <a:r>
              <a:rPr lang="en-US" sz="1400" b="1" dirty="0"/>
              <a:t> a ceremony involving whispering a prayer to the baby and giving them something sweet as well as choosing a name from the Quran is held.</a:t>
            </a:r>
          </a:p>
          <a:p>
            <a:endParaRPr lang="en-US" sz="1400" b="1" dirty="0"/>
          </a:p>
          <a:p>
            <a:r>
              <a:rPr lang="en-US" sz="1400" b="1" dirty="0"/>
              <a:t>Christians and Muslims believe that marriage is a promise you make to look after and care for one another.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10233" y="1135814"/>
            <a:ext cx="5221347" cy="555374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6994998-5B00-BFD0-1559-FB348DCF55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492" t="12222" r="23492" b="13810"/>
          <a:stretch/>
        </p:blipFill>
        <p:spPr>
          <a:xfrm>
            <a:off x="7286624" y="1257300"/>
            <a:ext cx="4257675" cy="297017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2B4D588-59AD-1E0C-0FB2-02F8A531C9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5632" y="4416803"/>
            <a:ext cx="2771775" cy="200780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77A500B-2F71-7713-F506-55DFDE460FD6}"/>
              </a:ext>
            </a:extLst>
          </p:cNvPr>
          <p:cNvSpPr txBox="1"/>
          <p:nvPr/>
        </p:nvSpPr>
        <p:spPr>
          <a:xfrm>
            <a:off x="9855200" y="4714240"/>
            <a:ext cx="193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An example of Islamic art.</a:t>
            </a:r>
          </a:p>
        </p:txBody>
      </p:sp>
    </p:spTree>
    <p:extLst>
      <p:ext uri="{BB962C8B-B14F-4D97-AF65-F5344CB8AC3E}">
        <p14:creationId xmlns:p14="http://schemas.microsoft.com/office/powerpoint/2010/main" val="2494632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Twinkl"/>
        <a:ea typeface=""/>
        <a:cs typeface=""/>
      </a:majorFont>
      <a:minorFont>
        <a:latin typeface="Twink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12FCC322DBC74288F44C647E2B28A8" ma:contentTypeVersion="13" ma:contentTypeDescription="Create a new document." ma:contentTypeScope="" ma:versionID="4872166ca3f5476e905f26c2c6fc83c5">
  <xsd:schema xmlns:xsd="http://www.w3.org/2001/XMLSchema" xmlns:xs="http://www.w3.org/2001/XMLSchema" xmlns:p="http://schemas.microsoft.com/office/2006/metadata/properties" xmlns:ns2="77696569-7c88-4a6e-81b4-086a47c4be4d" xmlns:ns3="866146f8-563e-430a-9d86-42d990044e3b" targetNamespace="http://schemas.microsoft.com/office/2006/metadata/properties" ma:root="true" ma:fieldsID="43841e36714debb1cdf8711903a84346" ns2:_="" ns3:_="">
    <xsd:import namespace="77696569-7c88-4a6e-81b4-086a47c4be4d"/>
    <xsd:import namespace="866146f8-563e-430a-9d86-42d990044e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696569-7c88-4a6e-81b4-086a47c4be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004123b-4dea-4823-b599-2309820e782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146f8-563e-430a-9d86-42d990044e3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013a8378-0633-4901-a400-d2ac0bab27cd}" ma:internalName="TaxCatchAll" ma:showField="CatchAllData" ma:web="866146f8-563e-430a-9d86-42d990044e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66146f8-563e-430a-9d86-42d990044e3b" xsi:nil="true"/>
    <lcf76f155ced4ddcb4097134ff3c332f xmlns="77696569-7c88-4a6e-81b4-086a47c4be4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81674B8-3E32-4223-BAEE-0E24936472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E6F300-6D0B-4897-8561-AD911BC6999B}"/>
</file>

<file path=customXml/itemProps3.xml><?xml version="1.0" encoding="utf-8"?>
<ds:datastoreItem xmlns:ds="http://schemas.openxmlformats.org/officeDocument/2006/customXml" ds:itemID="{89B1586B-9559-4117-80CF-6ADD71FDE2D4}"/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428</Words>
  <Application>Microsoft Office PowerPoint</Application>
  <PresentationFormat>Widescreen</PresentationFormat>
  <Paragraphs>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Twinkl</vt:lpstr>
      <vt:lpstr>Office Theme</vt:lpstr>
      <vt:lpstr>Big Explorers Year A Spring Term 2 –  What does it mean to belong to a faith community? (RE) Overview, Vocabulary and Sticky Knowledge</vt:lpstr>
      <vt:lpstr>Sticky Knowledge: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Little Explorers Autumn Term 1 – Where do we belong? (RE) Overview, Vocabulary and Sticky Knowledge</dc:title>
  <dc:creator>M Weston</dc:creator>
  <cp:lastModifiedBy>Emily Ramsdale</cp:lastModifiedBy>
  <cp:revision>4</cp:revision>
  <dcterms:created xsi:type="dcterms:W3CDTF">2024-01-04T15:23:24Z</dcterms:created>
  <dcterms:modified xsi:type="dcterms:W3CDTF">2024-02-01T16:51:08Z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0x0101007012FCC322DBC74288F44C647E2B28A8</vt:lpwstr>
  </property>
</Properties>
</file>