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sldIdLst>
    <p:sldId id="256" r:id="rId4"/>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25" d="100"/>
          <a:sy n="125" d="100"/>
        </p:scale>
        <p:origin x="-12" y="-25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openxmlformats.org/officeDocument/2006/relationships/customXml" Target="../customXml/item3.xml"/><Relationship Id="rId5" Type="http://schemas.openxmlformats.org/officeDocument/2006/relationships/slide" Target="slides/slide2.xml"/><Relationship Id="rId10" Type="http://schemas.microsoft.com/office/2016/11/relationships/changesInfo" Target="changesInfos/changesInfo1.xml"/><Relationship Id="rId4" Type="http://schemas.openxmlformats.org/officeDocument/2006/relationships/slide" Target="slides/slide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y Ramsdale" userId="93fcb747-f0eb-4664-87dd-66319ed8a2da" providerId="ADAL" clId="{39C115C7-B328-441A-A882-119849E0B3A3}"/>
    <pc:docChg chg="undo custSel modSld">
      <pc:chgData name="Emily Ramsdale" userId="93fcb747-f0eb-4664-87dd-66319ed8a2da" providerId="ADAL" clId="{39C115C7-B328-441A-A882-119849E0B3A3}" dt="2024-02-01T16:48:27.233" v="34" actId="20577"/>
      <pc:docMkLst>
        <pc:docMk/>
      </pc:docMkLst>
      <pc:sldChg chg="modSp mod">
        <pc:chgData name="Emily Ramsdale" userId="93fcb747-f0eb-4664-87dd-66319ed8a2da" providerId="ADAL" clId="{39C115C7-B328-441A-A882-119849E0B3A3}" dt="2024-02-01T16:48:27.233" v="34" actId="20577"/>
        <pc:sldMkLst>
          <pc:docMk/>
          <pc:sldMk cId="3881343016" sldId="256"/>
        </pc:sldMkLst>
        <pc:spChg chg="mod">
          <ac:chgData name="Emily Ramsdale" userId="93fcb747-f0eb-4664-87dd-66319ed8a2da" providerId="ADAL" clId="{39C115C7-B328-441A-A882-119849E0B3A3}" dt="2024-02-01T16:48:27.233" v="34" actId="20577"/>
          <ac:spMkLst>
            <pc:docMk/>
            <pc:sldMk cId="3881343016" sldId="256"/>
            <ac:spMk id="20" creationId="{58BDCB15-85FF-5D80-E3EE-CCE3D25A6757}"/>
          </ac:spMkLst>
        </pc:spChg>
      </pc:sldChg>
    </pc:docChg>
  </pc:docChgLst>
  <pc:docChgLst>
    <pc:chgData name="M Weston" userId="449dcdb5-1e6e-40cf-974b-4fba9a4ae16f" providerId="ADAL" clId="{6F78C416-E4D1-4F27-8C3A-A250F21134A1}"/>
    <pc:docChg chg="undo custSel modSld">
      <pc:chgData name="M Weston" userId="449dcdb5-1e6e-40cf-974b-4fba9a4ae16f" providerId="ADAL" clId="{6F78C416-E4D1-4F27-8C3A-A250F21134A1}" dt="2024-01-05T15:51:51.180" v="941" actId="113"/>
      <pc:docMkLst>
        <pc:docMk/>
      </pc:docMkLst>
      <pc:sldChg chg="modSp mod">
        <pc:chgData name="M Weston" userId="449dcdb5-1e6e-40cf-974b-4fba9a4ae16f" providerId="ADAL" clId="{6F78C416-E4D1-4F27-8C3A-A250F21134A1}" dt="2024-01-05T14:25:53.004" v="278"/>
        <pc:sldMkLst>
          <pc:docMk/>
          <pc:sldMk cId="3881343016" sldId="256"/>
        </pc:sldMkLst>
        <pc:spChg chg="mod">
          <ac:chgData name="M Weston" userId="449dcdb5-1e6e-40cf-974b-4fba9a4ae16f" providerId="ADAL" clId="{6F78C416-E4D1-4F27-8C3A-A250F21134A1}" dt="2024-01-05T14:18:12.260" v="47" actId="20577"/>
          <ac:spMkLst>
            <pc:docMk/>
            <pc:sldMk cId="3881343016" sldId="256"/>
            <ac:spMk id="4" creationId="{AA1AE1CA-44D4-E8AB-8466-31CB5C2CCE1F}"/>
          </ac:spMkLst>
        </pc:spChg>
        <pc:spChg chg="mod">
          <ac:chgData name="M Weston" userId="449dcdb5-1e6e-40cf-974b-4fba9a4ae16f" providerId="ADAL" clId="{6F78C416-E4D1-4F27-8C3A-A250F21134A1}" dt="2024-01-05T14:25:53.004" v="278"/>
          <ac:spMkLst>
            <pc:docMk/>
            <pc:sldMk cId="3881343016" sldId="256"/>
            <ac:spMk id="11" creationId="{2A8B13CD-9926-8633-092E-DE8A1E0740A2}"/>
          </ac:spMkLst>
        </pc:spChg>
        <pc:spChg chg="mod">
          <ac:chgData name="M Weston" userId="449dcdb5-1e6e-40cf-974b-4fba9a4ae16f" providerId="ADAL" clId="{6F78C416-E4D1-4F27-8C3A-A250F21134A1}" dt="2024-01-05T14:25:51.136" v="274" actId="20577"/>
          <ac:spMkLst>
            <pc:docMk/>
            <pc:sldMk cId="3881343016" sldId="256"/>
            <ac:spMk id="12" creationId="{83FCA6B0-AF75-6316-07AC-41E35D8E9DAD}"/>
          </ac:spMkLst>
        </pc:spChg>
        <pc:spChg chg="mod">
          <ac:chgData name="M Weston" userId="449dcdb5-1e6e-40cf-974b-4fba9a4ae16f" providerId="ADAL" clId="{6F78C416-E4D1-4F27-8C3A-A250F21134A1}" dt="2024-01-05T14:25:15.989" v="243"/>
          <ac:spMkLst>
            <pc:docMk/>
            <pc:sldMk cId="3881343016" sldId="256"/>
            <ac:spMk id="13" creationId="{353AC1A4-C95F-05BB-F73D-B2DC83F4981A}"/>
          </ac:spMkLst>
        </pc:spChg>
        <pc:spChg chg="mod">
          <ac:chgData name="M Weston" userId="449dcdb5-1e6e-40cf-974b-4fba9a4ae16f" providerId="ADAL" clId="{6F78C416-E4D1-4F27-8C3A-A250F21134A1}" dt="2024-01-05T14:23:14.172" v="172" actId="20577"/>
          <ac:spMkLst>
            <pc:docMk/>
            <pc:sldMk cId="3881343016" sldId="256"/>
            <ac:spMk id="20" creationId="{58BDCB15-85FF-5D80-E3EE-CCE3D25A6757}"/>
          </ac:spMkLst>
        </pc:spChg>
        <pc:spChg chg="mod">
          <ac:chgData name="M Weston" userId="449dcdb5-1e6e-40cf-974b-4fba9a4ae16f" providerId="ADAL" clId="{6F78C416-E4D1-4F27-8C3A-A250F21134A1}" dt="2024-01-05T14:21:33.438" v="104" actId="404"/>
          <ac:spMkLst>
            <pc:docMk/>
            <pc:sldMk cId="3881343016" sldId="256"/>
            <ac:spMk id="21" creationId="{0EC3A841-0238-EA57-2BBB-71EC84AB23D4}"/>
          </ac:spMkLst>
        </pc:spChg>
      </pc:sldChg>
      <pc:sldChg chg="addSp delSp modSp mod">
        <pc:chgData name="M Weston" userId="449dcdb5-1e6e-40cf-974b-4fba9a4ae16f" providerId="ADAL" clId="{6F78C416-E4D1-4F27-8C3A-A250F21134A1}" dt="2024-01-05T15:51:51.180" v="941" actId="113"/>
        <pc:sldMkLst>
          <pc:docMk/>
          <pc:sldMk cId="2494632079" sldId="258"/>
        </pc:sldMkLst>
        <pc:spChg chg="mod">
          <ac:chgData name="M Weston" userId="449dcdb5-1e6e-40cf-974b-4fba9a4ae16f" providerId="ADAL" clId="{6F78C416-E4D1-4F27-8C3A-A250F21134A1}" dt="2024-01-05T15:51:51.180" v="941" actId="113"/>
          <ac:spMkLst>
            <pc:docMk/>
            <pc:sldMk cId="2494632079" sldId="258"/>
            <ac:spMk id="3" creationId="{00000000-0000-0000-0000-000000000000}"/>
          </ac:spMkLst>
        </pc:spChg>
        <pc:spChg chg="del">
          <ac:chgData name="M Weston" userId="449dcdb5-1e6e-40cf-974b-4fba9a4ae16f" providerId="ADAL" clId="{6F78C416-E4D1-4F27-8C3A-A250F21134A1}" dt="2024-01-05T15:50:46.984" v="775" actId="478"/>
          <ac:spMkLst>
            <pc:docMk/>
            <pc:sldMk cId="2494632079" sldId="258"/>
            <ac:spMk id="5" creationId="{A193FDC7-3F95-93FC-A7F5-3827817D1517}"/>
          </ac:spMkLst>
        </pc:spChg>
        <pc:spChg chg="mod">
          <ac:chgData name="M Weston" userId="449dcdb5-1e6e-40cf-974b-4fba9a4ae16f" providerId="ADAL" clId="{6F78C416-E4D1-4F27-8C3A-A250F21134A1}" dt="2024-01-05T15:51:05.277" v="805" actId="20577"/>
          <ac:spMkLst>
            <pc:docMk/>
            <pc:sldMk cId="2494632079" sldId="258"/>
            <ac:spMk id="10" creationId="{449E5A59-4C80-6827-C793-E38EC7A91A19}"/>
          </ac:spMkLst>
        </pc:spChg>
        <pc:picChg chg="del">
          <ac:chgData name="M Weston" userId="449dcdb5-1e6e-40cf-974b-4fba9a4ae16f" providerId="ADAL" clId="{6F78C416-E4D1-4F27-8C3A-A250F21134A1}" dt="2024-01-05T15:50:38.950" v="772" actId="478"/>
          <ac:picMkLst>
            <pc:docMk/>
            <pc:sldMk cId="2494632079" sldId="258"/>
            <ac:picMk id="9" creationId="{42D229A9-B20F-A8C8-7B50-8A48020387AF}"/>
          </ac:picMkLst>
        </pc:picChg>
        <pc:picChg chg="del">
          <ac:chgData name="M Weston" userId="449dcdb5-1e6e-40cf-974b-4fba9a4ae16f" providerId="ADAL" clId="{6F78C416-E4D1-4F27-8C3A-A250F21134A1}" dt="2024-01-05T15:50:38.950" v="772" actId="478"/>
          <ac:picMkLst>
            <pc:docMk/>
            <pc:sldMk cId="2494632079" sldId="258"/>
            <ac:picMk id="11" creationId="{BDBA200B-F6AD-79CD-509D-00A6CC2AD8DA}"/>
          </ac:picMkLst>
        </pc:picChg>
        <pc:picChg chg="add mod">
          <ac:chgData name="M Weston" userId="449dcdb5-1e6e-40cf-974b-4fba9a4ae16f" providerId="ADAL" clId="{6F78C416-E4D1-4F27-8C3A-A250F21134A1}" dt="2024-01-05T15:50:49.463" v="776" actId="1076"/>
          <ac:picMkLst>
            <pc:docMk/>
            <pc:sldMk cId="2494632079" sldId="258"/>
            <ac:picMk id="12" creationId="{E794C15C-6AC2-3A21-3041-92C2F8280C49}"/>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6E1D1-A686-162A-0A0D-A2749208CB1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1037387-A479-743C-AC52-21CCD7A953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4967D62-0D41-381D-3E8D-2102FCE63E1A}"/>
              </a:ext>
            </a:extLst>
          </p:cNvPr>
          <p:cNvSpPr>
            <a:spLocks noGrp="1"/>
          </p:cNvSpPr>
          <p:nvPr>
            <p:ph type="dt" sz="half" idx="10"/>
          </p:nvPr>
        </p:nvSpPr>
        <p:spPr/>
        <p:txBody>
          <a:bodyPr/>
          <a:lstStyle/>
          <a:p>
            <a:fld id="{6A044592-8907-4969-A4AD-8167850A7C9F}" type="datetimeFigureOut">
              <a:rPr lang="en-GB" smtClean="0"/>
              <a:t>01/02/2024</a:t>
            </a:fld>
            <a:endParaRPr lang="en-GB"/>
          </a:p>
        </p:txBody>
      </p:sp>
      <p:sp>
        <p:nvSpPr>
          <p:cNvPr id="5" name="Footer Placeholder 4">
            <a:extLst>
              <a:ext uri="{FF2B5EF4-FFF2-40B4-BE49-F238E27FC236}">
                <a16:creationId xmlns:a16="http://schemas.microsoft.com/office/drawing/2014/main" id="{FAA8A283-802C-1321-EDC5-7C99E0E5267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1987984-44FC-4C05-31DF-4F74FC6044FB}"/>
              </a:ext>
            </a:extLst>
          </p:cNvPr>
          <p:cNvSpPr>
            <a:spLocks noGrp="1"/>
          </p:cNvSpPr>
          <p:nvPr>
            <p:ph type="sldNum" sz="quarter" idx="12"/>
          </p:nvPr>
        </p:nvSpPr>
        <p:spPr/>
        <p:txBody>
          <a:bodyPr/>
          <a:lstStyle/>
          <a:p>
            <a:fld id="{B7340BA4-F289-4780-A418-5701FB0B5E3A}" type="slidenum">
              <a:rPr lang="en-GB" smtClean="0"/>
              <a:t>‹#›</a:t>
            </a:fld>
            <a:endParaRPr lang="en-GB"/>
          </a:p>
        </p:txBody>
      </p:sp>
    </p:spTree>
    <p:extLst>
      <p:ext uri="{BB962C8B-B14F-4D97-AF65-F5344CB8AC3E}">
        <p14:creationId xmlns:p14="http://schemas.microsoft.com/office/powerpoint/2010/main" val="1863677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7CA39-5015-766E-7B92-83B05BE2164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9AC6946-B7AF-C2AC-EDA9-0035CB646B0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CECF34C-9C9B-8052-EF4C-46F31302081A}"/>
              </a:ext>
            </a:extLst>
          </p:cNvPr>
          <p:cNvSpPr>
            <a:spLocks noGrp="1"/>
          </p:cNvSpPr>
          <p:nvPr>
            <p:ph type="dt" sz="half" idx="10"/>
          </p:nvPr>
        </p:nvSpPr>
        <p:spPr/>
        <p:txBody>
          <a:bodyPr/>
          <a:lstStyle/>
          <a:p>
            <a:fld id="{6A044592-8907-4969-A4AD-8167850A7C9F}" type="datetimeFigureOut">
              <a:rPr lang="en-GB" smtClean="0"/>
              <a:t>01/02/2024</a:t>
            </a:fld>
            <a:endParaRPr lang="en-GB"/>
          </a:p>
        </p:txBody>
      </p:sp>
      <p:sp>
        <p:nvSpPr>
          <p:cNvPr id="5" name="Footer Placeholder 4">
            <a:extLst>
              <a:ext uri="{FF2B5EF4-FFF2-40B4-BE49-F238E27FC236}">
                <a16:creationId xmlns:a16="http://schemas.microsoft.com/office/drawing/2014/main" id="{67A68D71-C70A-88B4-460F-2789A0F82DB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34B3748-3A3C-5BD3-BD16-A390CA96DCB5}"/>
              </a:ext>
            </a:extLst>
          </p:cNvPr>
          <p:cNvSpPr>
            <a:spLocks noGrp="1"/>
          </p:cNvSpPr>
          <p:nvPr>
            <p:ph type="sldNum" sz="quarter" idx="12"/>
          </p:nvPr>
        </p:nvSpPr>
        <p:spPr/>
        <p:txBody>
          <a:bodyPr/>
          <a:lstStyle/>
          <a:p>
            <a:fld id="{B7340BA4-F289-4780-A418-5701FB0B5E3A}" type="slidenum">
              <a:rPr lang="en-GB" smtClean="0"/>
              <a:t>‹#›</a:t>
            </a:fld>
            <a:endParaRPr lang="en-GB"/>
          </a:p>
        </p:txBody>
      </p:sp>
    </p:spTree>
    <p:extLst>
      <p:ext uri="{BB962C8B-B14F-4D97-AF65-F5344CB8AC3E}">
        <p14:creationId xmlns:p14="http://schemas.microsoft.com/office/powerpoint/2010/main" val="1555705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AC1BE36-2997-BA30-00A9-01068B9630B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D41B183-EB51-CFFC-270E-921D1B0C35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D127BCF-3791-3888-82C0-E93331E7F23C}"/>
              </a:ext>
            </a:extLst>
          </p:cNvPr>
          <p:cNvSpPr>
            <a:spLocks noGrp="1"/>
          </p:cNvSpPr>
          <p:nvPr>
            <p:ph type="dt" sz="half" idx="10"/>
          </p:nvPr>
        </p:nvSpPr>
        <p:spPr/>
        <p:txBody>
          <a:bodyPr/>
          <a:lstStyle/>
          <a:p>
            <a:fld id="{6A044592-8907-4969-A4AD-8167850A7C9F}" type="datetimeFigureOut">
              <a:rPr lang="en-GB" smtClean="0"/>
              <a:t>01/02/2024</a:t>
            </a:fld>
            <a:endParaRPr lang="en-GB"/>
          </a:p>
        </p:txBody>
      </p:sp>
      <p:sp>
        <p:nvSpPr>
          <p:cNvPr id="5" name="Footer Placeholder 4">
            <a:extLst>
              <a:ext uri="{FF2B5EF4-FFF2-40B4-BE49-F238E27FC236}">
                <a16:creationId xmlns:a16="http://schemas.microsoft.com/office/drawing/2014/main" id="{5B29552F-F200-97D7-8C61-32521B9B79E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9ACEF0-6873-2AE3-AA59-3A56009FB2C5}"/>
              </a:ext>
            </a:extLst>
          </p:cNvPr>
          <p:cNvSpPr>
            <a:spLocks noGrp="1"/>
          </p:cNvSpPr>
          <p:nvPr>
            <p:ph type="sldNum" sz="quarter" idx="12"/>
          </p:nvPr>
        </p:nvSpPr>
        <p:spPr/>
        <p:txBody>
          <a:bodyPr/>
          <a:lstStyle/>
          <a:p>
            <a:fld id="{B7340BA4-F289-4780-A418-5701FB0B5E3A}" type="slidenum">
              <a:rPr lang="en-GB" smtClean="0"/>
              <a:t>‹#›</a:t>
            </a:fld>
            <a:endParaRPr lang="en-GB"/>
          </a:p>
        </p:txBody>
      </p:sp>
    </p:spTree>
    <p:extLst>
      <p:ext uri="{BB962C8B-B14F-4D97-AF65-F5344CB8AC3E}">
        <p14:creationId xmlns:p14="http://schemas.microsoft.com/office/powerpoint/2010/main" val="2855358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62DD-B9B4-9497-FD1A-E38AE9B4BD4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C243BAE-229C-B543-D4EB-5C26433EEE5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A54F888-ADB1-4532-4241-4B5245628EFF}"/>
              </a:ext>
            </a:extLst>
          </p:cNvPr>
          <p:cNvSpPr>
            <a:spLocks noGrp="1"/>
          </p:cNvSpPr>
          <p:nvPr>
            <p:ph type="dt" sz="half" idx="10"/>
          </p:nvPr>
        </p:nvSpPr>
        <p:spPr/>
        <p:txBody>
          <a:bodyPr/>
          <a:lstStyle/>
          <a:p>
            <a:fld id="{6A044592-8907-4969-A4AD-8167850A7C9F}" type="datetimeFigureOut">
              <a:rPr lang="en-GB" smtClean="0"/>
              <a:t>01/02/2024</a:t>
            </a:fld>
            <a:endParaRPr lang="en-GB"/>
          </a:p>
        </p:txBody>
      </p:sp>
      <p:sp>
        <p:nvSpPr>
          <p:cNvPr id="5" name="Footer Placeholder 4">
            <a:extLst>
              <a:ext uri="{FF2B5EF4-FFF2-40B4-BE49-F238E27FC236}">
                <a16:creationId xmlns:a16="http://schemas.microsoft.com/office/drawing/2014/main" id="{4962EBEA-6FB4-8F3E-5C9A-6B0BC59C49B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B07815-3C42-1D91-A54B-6F82AF4819E6}"/>
              </a:ext>
            </a:extLst>
          </p:cNvPr>
          <p:cNvSpPr>
            <a:spLocks noGrp="1"/>
          </p:cNvSpPr>
          <p:nvPr>
            <p:ph type="sldNum" sz="quarter" idx="12"/>
          </p:nvPr>
        </p:nvSpPr>
        <p:spPr/>
        <p:txBody>
          <a:bodyPr/>
          <a:lstStyle/>
          <a:p>
            <a:fld id="{B7340BA4-F289-4780-A418-5701FB0B5E3A}" type="slidenum">
              <a:rPr lang="en-GB" smtClean="0"/>
              <a:t>‹#›</a:t>
            </a:fld>
            <a:endParaRPr lang="en-GB"/>
          </a:p>
        </p:txBody>
      </p:sp>
    </p:spTree>
    <p:extLst>
      <p:ext uri="{BB962C8B-B14F-4D97-AF65-F5344CB8AC3E}">
        <p14:creationId xmlns:p14="http://schemas.microsoft.com/office/powerpoint/2010/main" val="4110811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220A3-4AE2-11F0-D43F-C84C9057A0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7217A6C-949B-92AB-1228-84B1A075D7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DBCF38-4CCC-5D26-717F-1EC036126BB5}"/>
              </a:ext>
            </a:extLst>
          </p:cNvPr>
          <p:cNvSpPr>
            <a:spLocks noGrp="1"/>
          </p:cNvSpPr>
          <p:nvPr>
            <p:ph type="dt" sz="half" idx="10"/>
          </p:nvPr>
        </p:nvSpPr>
        <p:spPr/>
        <p:txBody>
          <a:bodyPr/>
          <a:lstStyle/>
          <a:p>
            <a:fld id="{6A044592-8907-4969-A4AD-8167850A7C9F}" type="datetimeFigureOut">
              <a:rPr lang="en-GB" smtClean="0"/>
              <a:t>01/02/2024</a:t>
            </a:fld>
            <a:endParaRPr lang="en-GB"/>
          </a:p>
        </p:txBody>
      </p:sp>
      <p:sp>
        <p:nvSpPr>
          <p:cNvPr id="5" name="Footer Placeholder 4">
            <a:extLst>
              <a:ext uri="{FF2B5EF4-FFF2-40B4-BE49-F238E27FC236}">
                <a16:creationId xmlns:a16="http://schemas.microsoft.com/office/drawing/2014/main" id="{2A95A97D-2BB1-D0D0-6E59-99523CBCC0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4E0546-96FB-F4F0-7440-105C280EFF19}"/>
              </a:ext>
            </a:extLst>
          </p:cNvPr>
          <p:cNvSpPr>
            <a:spLocks noGrp="1"/>
          </p:cNvSpPr>
          <p:nvPr>
            <p:ph type="sldNum" sz="quarter" idx="12"/>
          </p:nvPr>
        </p:nvSpPr>
        <p:spPr/>
        <p:txBody>
          <a:bodyPr/>
          <a:lstStyle/>
          <a:p>
            <a:fld id="{B7340BA4-F289-4780-A418-5701FB0B5E3A}" type="slidenum">
              <a:rPr lang="en-GB" smtClean="0"/>
              <a:t>‹#›</a:t>
            </a:fld>
            <a:endParaRPr lang="en-GB"/>
          </a:p>
        </p:txBody>
      </p:sp>
    </p:spTree>
    <p:extLst>
      <p:ext uri="{BB962C8B-B14F-4D97-AF65-F5344CB8AC3E}">
        <p14:creationId xmlns:p14="http://schemas.microsoft.com/office/powerpoint/2010/main" val="3828700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57F7-525B-DAAD-F004-D4DE652CAAC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18B8FAD-B7DC-37BE-6B45-76A41AD2727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6BA46F0-4457-4282-3F01-E26F5D8CA4D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D3662AB-FF6C-6C91-605F-4BCBBDEFE93B}"/>
              </a:ext>
            </a:extLst>
          </p:cNvPr>
          <p:cNvSpPr>
            <a:spLocks noGrp="1"/>
          </p:cNvSpPr>
          <p:nvPr>
            <p:ph type="dt" sz="half" idx="10"/>
          </p:nvPr>
        </p:nvSpPr>
        <p:spPr/>
        <p:txBody>
          <a:bodyPr/>
          <a:lstStyle/>
          <a:p>
            <a:fld id="{6A044592-8907-4969-A4AD-8167850A7C9F}" type="datetimeFigureOut">
              <a:rPr lang="en-GB" smtClean="0"/>
              <a:t>01/02/2024</a:t>
            </a:fld>
            <a:endParaRPr lang="en-GB"/>
          </a:p>
        </p:txBody>
      </p:sp>
      <p:sp>
        <p:nvSpPr>
          <p:cNvPr id="6" name="Footer Placeholder 5">
            <a:extLst>
              <a:ext uri="{FF2B5EF4-FFF2-40B4-BE49-F238E27FC236}">
                <a16:creationId xmlns:a16="http://schemas.microsoft.com/office/drawing/2014/main" id="{0703B5E8-AD49-4224-5C12-3DAA9925060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D127E0A-B93E-D620-7502-90F562B0A198}"/>
              </a:ext>
            </a:extLst>
          </p:cNvPr>
          <p:cNvSpPr>
            <a:spLocks noGrp="1"/>
          </p:cNvSpPr>
          <p:nvPr>
            <p:ph type="sldNum" sz="quarter" idx="12"/>
          </p:nvPr>
        </p:nvSpPr>
        <p:spPr/>
        <p:txBody>
          <a:bodyPr/>
          <a:lstStyle/>
          <a:p>
            <a:fld id="{B7340BA4-F289-4780-A418-5701FB0B5E3A}" type="slidenum">
              <a:rPr lang="en-GB" smtClean="0"/>
              <a:t>‹#›</a:t>
            </a:fld>
            <a:endParaRPr lang="en-GB"/>
          </a:p>
        </p:txBody>
      </p:sp>
    </p:spTree>
    <p:extLst>
      <p:ext uri="{BB962C8B-B14F-4D97-AF65-F5344CB8AC3E}">
        <p14:creationId xmlns:p14="http://schemas.microsoft.com/office/powerpoint/2010/main" val="33716663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89ED0-381E-503C-A714-A51F5B450A3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3EC0795-E952-5DC8-1A65-623942F728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58EF18F-ADAC-1A1C-0BF1-B8D1555333E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29E0B1F-E64B-D922-FA2A-512EAE184C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122B5D-3823-E30E-E8AA-FCE324F4824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62C1796-A914-4B6E-2E55-616B1648434D}"/>
              </a:ext>
            </a:extLst>
          </p:cNvPr>
          <p:cNvSpPr>
            <a:spLocks noGrp="1"/>
          </p:cNvSpPr>
          <p:nvPr>
            <p:ph type="dt" sz="half" idx="10"/>
          </p:nvPr>
        </p:nvSpPr>
        <p:spPr/>
        <p:txBody>
          <a:bodyPr/>
          <a:lstStyle/>
          <a:p>
            <a:fld id="{6A044592-8907-4969-A4AD-8167850A7C9F}" type="datetimeFigureOut">
              <a:rPr lang="en-GB" smtClean="0"/>
              <a:t>01/02/2024</a:t>
            </a:fld>
            <a:endParaRPr lang="en-GB"/>
          </a:p>
        </p:txBody>
      </p:sp>
      <p:sp>
        <p:nvSpPr>
          <p:cNvPr id="8" name="Footer Placeholder 7">
            <a:extLst>
              <a:ext uri="{FF2B5EF4-FFF2-40B4-BE49-F238E27FC236}">
                <a16:creationId xmlns:a16="http://schemas.microsoft.com/office/drawing/2014/main" id="{8A935CF1-CC53-5D69-2EA3-E6BED2103A9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4A665AB-4E70-70B3-74E4-2FFE6695DDD4}"/>
              </a:ext>
            </a:extLst>
          </p:cNvPr>
          <p:cNvSpPr>
            <a:spLocks noGrp="1"/>
          </p:cNvSpPr>
          <p:nvPr>
            <p:ph type="sldNum" sz="quarter" idx="12"/>
          </p:nvPr>
        </p:nvSpPr>
        <p:spPr/>
        <p:txBody>
          <a:bodyPr/>
          <a:lstStyle/>
          <a:p>
            <a:fld id="{B7340BA4-F289-4780-A418-5701FB0B5E3A}" type="slidenum">
              <a:rPr lang="en-GB" smtClean="0"/>
              <a:t>‹#›</a:t>
            </a:fld>
            <a:endParaRPr lang="en-GB"/>
          </a:p>
        </p:txBody>
      </p:sp>
    </p:spTree>
    <p:extLst>
      <p:ext uri="{BB962C8B-B14F-4D97-AF65-F5344CB8AC3E}">
        <p14:creationId xmlns:p14="http://schemas.microsoft.com/office/powerpoint/2010/main" val="2687258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BC602-DAE7-F95D-74CD-9715A92F68B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7D03FD5-E3EC-24F6-F4D9-D7C191A68719}"/>
              </a:ext>
            </a:extLst>
          </p:cNvPr>
          <p:cNvSpPr>
            <a:spLocks noGrp="1"/>
          </p:cNvSpPr>
          <p:nvPr>
            <p:ph type="dt" sz="half" idx="10"/>
          </p:nvPr>
        </p:nvSpPr>
        <p:spPr/>
        <p:txBody>
          <a:bodyPr/>
          <a:lstStyle/>
          <a:p>
            <a:fld id="{6A044592-8907-4969-A4AD-8167850A7C9F}" type="datetimeFigureOut">
              <a:rPr lang="en-GB" smtClean="0"/>
              <a:t>01/02/2024</a:t>
            </a:fld>
            <a:endParaRPr lang="en-GB"/>
          </a:p>
        </p:txBody>
      </p:sp>
      <p:sp>
        <p:nvSpPr>
          <p:cNvPr id="4" name="Footer Placeholder 3">
            <a:extLst>
              <a:ext uri="{FF2B5EF4-FFF2-40B4-BE49-F238E27FC236}">
                <a16:creationId xmlns:a16="http://schemas.microsoft.com/office/drawing/2014/main" id="{9BD413C1-45BF-1D06-A914-44C0DBFFA27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75AC6ED-BB82-44E6-FC67-D82D4A30AB74}"/>
              </a:ext>
            </a:extLst>
          </p:cNvPr>
          <p:cNvSpPr>
            <a:spLocks noGrp="1"/>
          </p:cNvSpPr>
          <p:nvPr>
            <p:ph type="sldNum" sz="quarter" idx="12"/>
          </p:nvPr>
        </p:nvSpPr>
        <p:spPr/>
        <p:txBody>
          <a:bodyPr/>
          <a:lstStyle/>
          <a:p>
            <a:fld id="{B7340BA4-F289-4780-A418-5701FB0B5E3A}" type="slidenum">
              <a:rPr lang="en-GB" smtClean="0"/>
              <a:t>‹#›</a:t>
            </a:fld>
            <a:endParaRPr lang="en-GB"/>
          </a:p>
        </p:txBody>
      </p:sp>
    </p:spTree>
    <p:extLst>
      <p:ext uri="{BB962C8B-B14F-4D97-AF65-F5344CB8AC3E}">
        <p14:creationId xmlns:p14="http://schemas.microsoft.com/office/powerpoint/2010/main" val="4262706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54A74A-E3D5-C8E5-9007-3DF0F22242F2}"/>
              </a:ext>
            </a:extLst>
          </p:cNvPr>
          <p:cNvSpPr>
            <a:spLocks noGrp="1"/>
          </p:cNvSpPr>
          <p:nvPr>
            <p:ph type="dt" sz="half" idx="10"/>
          </p:nvPr>
        </p:nvSpPr>
        <p:spPr/>
        <p:txBody>
          <a:bodyPr/>
          <a:lstStyle/>
          <a:p>
            <a:fld id="{6A044592-8907-4969-A4AD-8167850A7C9F}" type="datetimeFigureOut">
              <a:rPr lang="en-GB" smtClean="0"/>
              <a:t>01/02/2024</a:t>
            </a:fld>
            <a:endParaRPr lang="en-GB"/>
          </a:p>
        </p:txBody>
      </p:sp>
      <p:sp>
        <p:nvSpPr>
          <p:cNvPr id="3" name="Footer Placeholder 2">
            <a:extLst>
              <a:ext uri="{FF2B5EF4-FFF2-40B4-BE49-F238E27FC236}">
                <a16:creationId xmlns:a16="http://schemas.microsoft.com/office/drawing/2014/main" id="{DC85E875-6258-F36C-E69A-A7F7108E3A8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F887EE9-2912-6C63-9D2D-B63E76004E6B}"/>
              </a:ext>
            </a:extLst>
          </p:cNvPr>
          <p:cNvSpPr>
            <a:spLocks noGrp="1"/>
          </p:cNvSpPr>
          <p:nvPr>
            <p:ph type="sldNum" sz="quarter" idx="12"/>
          </p:nvPr>
        </p:nvSpPr>
        <p:spPr/>
        <p:txBody>
          <a:bodyPr/>
          <a:lstStyle/>
          <a:p>
            <a:fld id="{B7340BA4-F289-4780-A418-5701FB0B5E3A}" type="slidenum">
              <a:rPr lang="en-GB" smtClean="0"/>
              <a:t>‹#›</a:t>
            </a:fld>
            <a:endParaRPr lang="en-GB"/>
          </a:p>
        </p:txBody>
      </p:sp>
    </p:spTree>
    <p:extLst>
      <p:ext uri="{BB962C8B-B14F-4D97-AF65-F5344CB8AC3E}">
        <p14:creationId xmlns:p14="http://schemas.microsoft.com/office/powerpoint/2010/main" val="2036895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070E6-3A20-A6F0-D98F-F38FADD495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FCBDF8D-2E17-A5B5-A21F-DEA2FDF039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7E816C0-66F2-BE97-84B1-AD13BD8411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9C56AC-4D5B-631D-B8F9-0A79A583BBE9}"/>
              </a:ext>
            </a:extLst>
          </p:cNvPr>
          <p:cNvSpPr>
            <a:spLocks noGrp="1"/>
          </p:cNvSpPr>
          <p:nvPr>
            <p:ph type="dt" sz="half" idx="10"/>
          </p:nvPr>
        </p:nvSpPr>
        <p:spPr/>
        <p:txBody>
          <a:bodyPr/>
          <a:lstStyle/>
          <a:p>
            <a:fld id="{6A044592-8907-4969-A4AD-8167850A7C9F}" type="datetimeFigureOut">
              <a:rPr lang="en-GB" smtClean="0"/>
              <a:t>01/02/2024</a:t>
            </a:fld>
            <a:endParaRPr lang="en-GB"/>
          </a:p>
        </p:txBody>
      </p:sp>
      <p:sp>
        <p:nvSpPr>
          <p:cNvPr id="6" name="Footer Placeholder 5">
            <a:extLst>
              <a:ext uri="{FF2B5EF4-FFF2-40B4-BE49-F238E27FC236}">
                <a16:creationId xmlns:a16="http://schemas.microsoft.com/office/drawing/2014/main" id="{2A81DA9D-0160-5CB2-AE9D-7BC8FD1AF04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907E89B-CC9D-420A-56BB-0AFAB549E354}"/>
              </a:ext>
            </a:extLst>
          </p:cNvPr>
          <p:cNvSpPr>
            <a:spLocks noGrp="1"/>
          </p:cNvSpPr>
          <p:nvPr>
            <p:ph type="sldNum" sz="quarter" idx="12"/>
          </p:nvPr>
        </p:nvSpPr>
        <p:spPr/>
        <p:txBody>
          <a:bodyPr/>
          <a:lstStyle/>
          <a:p>
            <a:fld id="{B7340BA4-F289-4780-A418-5701FB0B5E3A}" type="slidenum">
              <a:rPr lang="en-GB" smtClean="0"/>
              <a:t>‹#›</a:t>
            </a:fld>
            <a:endParaRPr lang="en-GB"/>
          </a:p>
        </p:txBody>
      </p:sp>
    </p:spTree>
    <p:extLst>
      <p:ext uri="{BB962C8B-B14F-4D97-AF65-F5344CB8AC3E}">
        <p14:creationId xmlns:p14="http://schemas.microsoft.com/office/powerpoint/2010/main" val="564036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3D09C-2512-E337-FAC3-87EEAAC163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74E0A0A-55FB-18B2-704B-F826188A2B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A27D457-055D-21A1-DC7F-9505AB2844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4BB418-D9F6-B880-56EE-CE27C0FF860B}"/>
              </a:ext>
            </a:extLst>
          </p:cNvPr>
          <p:cNvSpPr>
            <a:spLocks noGrp="1"/>
          </p:cNvSpPr>
          <p:nvPr>
            <p:ph type="dt" sz="half" idx="10"/>
          </p:nvPr>
        </p:nvSpPr>
        <p:spPr/>
        <p:txBody>
          <a:bodyPr/>
          <a:lstStyle/>
          <a:p>
            <a:fld id="{6A044592-8907-4969-A4AD-8167850A7C9F}" type="datetimeFigureOut">
              <a:rPr lang="en-GB" smtClean="0"/>
              <a:t>01/02/2024</a:t>
            </a:fld>
            <a:endParaRPr lang="en-GB"/>
          </a:p>
        </p:txBody>
      </p:sp>
      <p:sp>
        <p:nvSpPr>
          <p:cNvPr id="6" name="Footer Placeholder 5">
            <a:extLst>
              <a:ext uri="{FF2B5EF4-FFF2-40B4-BE49-F238E27FC236}">
                <a16:creationId xmlns:a16="http://schemas.microsoft.com/office/drawing/2014/main" id="{94B19F35-D1B0-68D4-D05B-D2A6CAA9C3D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199A790-3282-5F40-1A30-3BE57B129FC7}"/>
              </a:ext>
            </a:extLst>
          </p:cNvPr>
          <p:cNvSpPr>
            <a:spLocks noGrp="1"/>
          </p:cNvSpPr>
          <p:nvPr>
            <p:ph type="sldNum" sz="quarter" idx="12"/>
          </p:nvPr>
        </p:nvSpPr>
        <p:spPr/>
        <p:txBody>
          <a:bodyPr/>
          <a:lstStyle/>
          <a:p>
            <a:fld id="{B7340BA4-F289-4780-A418-5701FB0B5E3A}" type="slidenum">
              <a:rPr lang="en-GB" smtClean="0"/>
              <a:t>‹#›</a:t>
            </a:fld>
            <a:endParaRPr lang="en-GB"/>
          </a:p>
        </p:txBody>
      </p:sp>
    </p:spTree>
    <p:extLst>
      <p:ext uri="{BB962C8B-B14F-4D97-AF65-F5344CB8AC3E}">
        <p14:creationId xmlns:p14="http://schemas.microsoft.com/office/powerpoint/2010/main" val="1632655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10F52B-70EE-F039-03E2-AE29E3334D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5E936F7-5429-22E1-C2A5-5344B14F3E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6038CD6-4C04-6F54-76B5-CC01064E8D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044592-8907-4969-A4AD-8167850A7C9F}" type="datetimeFigureOut">
              <a:rPr lang="en-GB" smtClean="0"/>
              <a:t>01/02/2024</a:t>
            </a:fld>
            <a:endParaRPr lang="en-GB"/>
          </a:p>
        </p:txBody>
      </p:sp>
      <p:sp>
        <p:nvSpPr>
          <p:cNvPr id="5" name="Footer Placeholder 4">
            <a:extLst>
              <a:ext uri="{FF2B5EF4-FFF2-40B4-BE49-F238E27FC236}">
                <a16:creationId xmlns:a16="http://schemas.microsoft.com/office/drawing/2014/main" id="{BEA99E2C-9B61-052F-8DA0-7FE181545F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44013C7-FFEF-11AD-813B-EDD67DF3AA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340BA4-F289-4780-A418-5701FB0B5E3A}" type="slidenum">
              <a:rPr lang="en-GB" smtClean="0"/>
              <a:t>‹#›</a:t>
            </a:fld>
            <a:endParaRPr lang="en-GB"/>
          </a:p>
        </p:txBody>
      </p:sp>
    </p:spTree>
    <p:extLst>
      <p:ext uri="{BB962C8B-B14F-4D97-AF65-F5344CB8AC3E}">
        <p14:creationId xmlns:p14="http://schemas.microsoft.com/office/powerpoint/2010/main" val="2594044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A1AE1CA-44D4-E8AB-8466-31CB5C2CCE1F}"/>
              </a:ext>
            </a:extLst>
          </p:cNvPr>
          <p:cNvSpPr>
            <a:spLocks noGrp="1"/>
          </p:cNvSpPr>
          <p:nvPr>
            <p:ph type="ctrTitle"/>
          </p:nvPr>
        </p:nvSpPr>
        <p:spPr>
          <a:xfrm>
            <a:off x="0" y="111248"/>
            <a:ext cx="12192000" cy="903385"/>
          </a:xfrm>
          <a:solidFill>
            <a:srgbClr val="7030A0"/>
          </a:solidFill>
        </p:spPr>
        <p:txBody>
          <a:bodyPr>
            <a:normAutofit fontScale="90000"/>
          </a:bodyPr>
          <a:lstStyle/>
          <a:p>
            <a:r>
              <a:rPr lang="en-GB" sz="2000" b="1" dirty="0"/>
              <a:t>Big Explorers Year A Spring Term 1 – </a:t>
            </a:r>
            <a:br>
              <a:rPr lang="en-GB" sz="2000" b="1" dirty="0"/>
            </a:br>
            <a:r>
              <a:rPr lang="en-GB" sz="2000" b="1" dirty="0"/>
              <a:t>Who is a Muslim and what do they believe? (RE)</a:t>
            </a:r>
            <a:br>
              <a:rPr lang="en-GB" sz="2400" b="1" dirty="0"/>
            </a:br>
            <a:r>
              <a:rPr lang="en-GB" sz="2400" b="1" dirty="0"/>
              <a:t>Overview, Vocabulary and Sticky Knowledge</a:t>
            </a:r>
          </a:p>
        </p:txBody>
      </p:sp>
      <p:pic>
        <p:nvPicPr>
          <p:cNvPr id="5" name="Picture 4">
            <a:extLst>
              <a:ext uri="{FF2B5EF4-FFF2-40B4-BE49-F238E27FC236}">
                <a16:creationId xmlns:a16="http://schemas.microsoft.com/office/drawing/2014/main" id="{26390D97-014F-DC21-3CC5-91E59D471CA8}"/>
              </a:ext>
            </a:extLst>
          </p:cNvPr>
          <p:cNvPicPr/>
          <p:nvPr/>
        </p:nvPicPr>
        <p:blipFill>
          <a:blip r:embed="rId2">
            <a:extLst>
              <a:ext uri="{28A0092B-C50C-407E-A947-70E740481C1C}">
                <a14:useLocalDpi xmlns:a14="http://schemas.microsoft.com/office/drawing/2010/main" val="0"/>
              </a:ext>
            </a:extLst>
          </a:blip>
          <a:stretch>
            <a:fillRect/>
          </a:stretch>
        </p:blipFill>
        <p:spPr>
          <a:xfrm>
            <a:off x="726355" y="29737"/>
            <a:ext cx="1028652" cy="1017141"/>
          </a:xfrm>
          <a:prstGeom prst="rect">
            <a:avLst/>
          </a:prstGeom>
        </p:spPr>
      </p:pic>
      <p:pic>
        <p:nvPicPr>
          <p:cNvPr id="6" name="Picture 5">
            <a:extLst>
              <a:ext uri="{FF2B5EF4-FFF2-40B4-BE49-F238E27FC236}">
                <a16:creationId xmlns:a16="http://schemas.microsoft.com/office/drawing/2014/main" id="{3C903D58-FC34-2BB8-F266-24151764AAD2}"/>
              </a:ext>
            </a:extLst>
          </p:cNvPr>
          <p:cNvPicPr/>
          <p:nvPr/>
        </p:nvPicPr>
        <p:blipFill>
          <a:blip r:embed="rId2">
            <a:extLst>
              <a:ext uri="{28A0092B-C50C-407E-A947-70E740481C1C}">
                <a14:useLocalDpi xmlns:a14="http://schemas.microsoft.com/office/drawing/2010/main" val="0"/>
              </a:ext>
            </a:extLst>
          </a:blip>
          <a:stretch>
            <a:fillRect/>
          </a:stretch>
        </p:blipFill>
        <p:spPr>
          <a:xfrm>
            <a:off x="10475064" y="54369"/>
            <a:ext cx="1028652" cy="1017141"/>
          </a:xfrm>
          <a:prstGeom prst="rect">
            <a:avLst/>
          </a:prstGeom>
        </p:spPr>
      </p:pic>
      <p:sp>
        <p:nvSpPr>
          <p:cNvPr id="7" name="Subtitle 2">
            <a:extLst>
              <a:ext uri="{FF2B5EF4-FFF2-40B4-BE49-F238E27FC236}">
                <a16:creationId xmlns:a16="http://schemas.microsoft.com/office/drawing/2014/main" id="{F4D8445D-E2ED-9603-2705-3733CC60C380}"/>
              </a:ext>
            </a:extLst>
          </p:cNvPr>
          <p:cNvSpPr>
            <a:spLocks noGrp="1"/>
          </p:cNvSpPr>
          <p:nvPr>
            <p:ph type="subTitle" idx="1"/>
          </p:nvPr>
        </p:nvSpPr>
        <p:spPr>
          <a:xfrm>
            <a:off x="5548317" y="1794772"/>
            <a:ext cx="6461760" cy="4318782"/>
          </a:xfrm>
          <a:solidFill>
            <a:schemeClr val="accent5">
              <a:lumMod val="20000"/>
              <a:lumOff val="80000"/>
            </a:schemeClr>
          </a:solidFill>
          <a:ln>
            <a:solidFill>
              <a:schemeClr val="accent6">
                <a:lumMod val="50000"/>
              </a:schemeClr>
            </a:solidFill>
          </a:ln>
        </p:spPr>
        <p:txBody>
          <a:bodyPr/>
          <a:lstStyle/>
          <a:p>
            <a:r>
              <a:rPr lang="en-GB" b="1" u="sng" dirty="0"/>
              <a:t>Key Vocabulary:</a:t>
            </a:r>
          </a:p>
        </p:txBody>
      </p:sp>
      <p:sp>
        <p:nvSpPr>
          <p:cNvPr id="8" name="Isosceles Triangle 7">
            <a:extLst>
              <a:ext uri="{FF2B5EF4-FFF2-40B4-BE49-F238E27FC236}">
                <a16:creationId xmlns:a16="http://schemas.microsoft.com/office/drawing/2014/main" id="{50314876-F23E-F96D-A082-8C011C5B9684}"/>
              </a:ext>
            </a:extLst>
          </p:cNvPr>
          <p:cNvSpPr/>
          <p:nvPr/>
        </p:nvSpPr>
        <p:spPr>
          <a:xfrm>
            <a:off x="6691378" y="2194591"/>
            <a:ext cx="5186289" cy="3812346"/>
          </a:xfrm>
          <a:prstGeom prst="triangl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a:extLst>
              <a:ext uri="{FF2B5EF4-FFF2-40B4-BE49-F238E27FC236}">
                <a16:creationId xmlns:a16="http://schemas.microsoft.com/office/drawing/2014/main" id="{A7EC1242-0192-19F6-6448-53B59F22EC3C}"/>
              </a:ext>
            </a:extLst>
          </p:cNvPr>
          <p:cNvCxnSpPr/>
          <p:nvPr/>
        </p:nvCxnSpPr>
        <p:spPr>
          <a:xfrm>
            <a:off x="8173175" y="3868647"/>
            <a:ext cx="2222696" cy="0"/>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BC0A69EF-0AB7-10C6-E00C-28F53879766D}"/>
              </a:ext>
            </a:extLst>
          </p:cNvPr>
          <p:cNvCxnSpPr/>
          <p:nvPr/>
        </p:nvCxnSpPr>
        <p:spPr>
          <a:xfrm>
            <a:off x="7371317" y="4994062"/>
            <a:ext cx="3868615" cy="28136"/>
          </a:xfrm>
          <a:prstGeom prst="line">
            <a:avLst/>
          </a:prstGeom>
        </p:spPr>
        <p:style>
          <a:lnRef idx="1">
            <a:schemeClr val="dk1"/>
          </a:lnRef>
          <a:fillRef idx="0">
            <a:schemeClr val="dk1"/>
          </a:fillRef>
          <a:effectRef idx="0">
            <a:schemeClr val="dk1"/>
          </a:effectRef>
          <a:fontRef idx="minor">
            <a:schemeClr val="tx1"/>
          </a:fontRef>
        </p:style>
      </p:cxnSp>
      <p:sp>
        <p:nvSpPr>
          <p:cNvPr id="11" name="TextBox 10">
            <a:extLst>
              <a:ext uri="{FF2B5EF4-FFF2-40B4-BE49-F238E27FC236}">
                <a16:creationId xmlns:a16="http://schemas.microsoft.com/office/drawing/2014/main" id="{2A8B13CD-9926-8633-092E-DE8A1E0740A2}"/>
              </a:ext>
            </a:extLst>
          </p:cNvPr>
          <p:cNvSpPr txBox="1"/>
          <p:nvPr/>
        </p:nvSpPr>
        <p:spPr>
          <a:xfrm>
            <a:off x="7350214" y="5049878"/>
            <a:ext cx="3868615" cy="461665"/>
          </a:xfrm>
          <a:prstGeom prst="rect">
            <a:avLst/>
          </a:prstGeom>
          <a:noFill/>
        </p:spPr>
        <p:txBody>
          <a:bodyPr wrap="square" rtlCol="0">
            <a:spAutoFit/>
          </a:bodyPr>
          <a:lstStyle/>
          <a:p>
            <a:pPr lvl="0" algn="ctr"/>
            <a:r>
              <a:rPr lang="en-GB" sz="1200" dirty="0">
                <a:effectLst/>
                <a:latin typeface="Twinkl" panose="02000000000000000000" pitchFamily="2" charset="0"/>
                <a:ea typeface="Calibri" panose="020F0502020204030204" pitchFamily="34" charset="0"/>
                <a:cs typeface="Times New Roman" panose="02020603050405020304" pitchFamily="18" charset="0"/>
              </a:rPr>
              <a:t>Islam</a:t>
            </a:r>
            <a:r>
              <a:rPr lang="en-GB" sz="1200" dirty="0">
                <a:latin typeface="Calibri" panose="020F0502020204030204" pitchFamily="34" charset="0"/>
                <a:ea typeface="Calibri" panose="020F0502020204030204" pitchFamily="34" charset="0"/>
                <a:cs typeface="Times New Roman" panose="02020603050405020304" pitchFamily="18" charset="0"/>
              </a:rPr>
              <a:t>   </a:t>
            </a:r>
            <a:r>
              <a:rPr lang="en-GB" sz="1200" dirty="0">
                <a:effectLst/>
                <a:latin typeface="Twinkl" panose="02000000000000000000" pitchFamily="2" charset="0"/>
                <a:ea typeface="Calibri" panose="020F0502020204030204" pitchFamily="34" charset="0"/>
                <a:cs typeface="Times New Roman" panose="02020603050405020304" pitchFamily="18" charset="0"/>
              </a:rPr>
              <a:t>Muslim</a:t>
            </a:r>
            <a:r>
              <a:rPr lang="en-GB" sz="1200" dirty="0">
                <a:latin typeface="Calibri" panose="020F0502020204030204" pitchFamily="34" charset="0"/>
                <a:ea typeface="Calibri" panose="020F0502020204030204" pitchFamily="34" charset="0"/>
                <a:cs typeface="Times New Roman" panose="02020603050405020304" pitchFamily="18" charset="0"/>
              </a:rPr>
              <a:t>   </a:t>
            </a:r>
            <a:r>
              <a:rPr lang="en-GB" sz="1200" dirty="0">
                <a:effectLst/>
                <a:latin typeface="Twinkl" panose="02000000000000000000" pitchFamily="2" charset="0"/>
                <a:ea typeface="Calibri" panose="020F0502020204030204" pitchFamily="34" charset="0"/>
                <a:cs typeface="Times New Roman" panose="02020603050405020304" pitchFamily="18" charset="0"/>
              </a:rPr>
              <a:t>Allah</a:t>
            </a:r>
            <a:r>
              <a:rPr lang="en-GB" sz="1200" dirty="0">
                <a:latin typeface="Calibri" panose="020F0502020204030204" pitchFamily="34" charset="0"/>
                <a:ea typeface="Calibri" panose="020F0502020204030204" pitchFamily="34" charset="0"/>
                <a:cs typeface="Times New Roman" panose="02020603050405020304" pitchFamily="18" charset="0"/>
              </a:rPr>
              <a:t>   </a:t>
            </a:r>
            <a:r>
              <a:rPr lang="en-GB" sz="1200" dirty="0">
                <a:effectLst/>
                <a:latin typeface="Twinkl" panose="02000000000000000000" pitchFamily="2" charset="0"/>
                <a:ea typeface="Calibri" panose="020F0502020204030204" pitchFamily="34" charset="0"/>
                <a:cs typeface="Times New Roman" panose="02020603050405020304" pitchFamily="18" charset="0"/>
              </a:rPr>
              <a:t>Inspired</a:t>
            </a:r>
            <a:r>
              <a:rPr lang="en-GB" sz="1200" dirty="0">
                <a:latin typeface="Calibri" panose="020F0502020204030204" pitchFamily="34" charset="0"/>
                <a:ea typeface="Calibri" panose="020F0502020204030204" pitchFamily="34" charset="0"/>
                <a:cs typeface="Times New Roman" panose="02020603050405020304" pitchFamily="18" charset="0"/>
              </a:rPr>
              <a:t>   </a:t>
            </a:r>
            <a:r>
              <a:rPr lang="en-GB" sz="1200" dirty="0">
                <a:effectLst/>
                <a:latin typeface="Twinkl" panose="02000000000000000000" pitchFamily="2" charset="0"/>
                <a:ea typeface="Calibri" panose="020F0502020204030204" pitchFamily="34" charset="0"/>
                <a:cs typeface="Times New Roman" panose="02020603050405020304" pitchFamily="18" charset="0"/>
              </a:rPr>
              <a:t>Star</a:t>
            </a:r>
            <a:r>
              <a:rPr lang="en-GB" sz="1200" dirty="0">
                <a:latin typeface="Calibri" panose="020F0502020204030204" pitchFamily="34" charset="0"/>
                <a:ea typeface="Calibri" panose="020F0502020204030204" pitchFamily="34" charset="0"/>
                <a:cs typeface="Times New Roman" panose="02020603050405020304" pitchFamily="18" charset="0"/>
              </a:rPr>
              <a:t>   </a:t>
            </a:r>
            <a:r>
              <a:rPr lang="en-GB" sz="1200" dirty="0">
                <a:effectLst/>
                <a:latin typeface="Twinkl" panose="02000000000000000000" pitchFamily="2" charset="0"/>
                <a:ea typeface="Calibri" panose="020F0502020204030204" pitchFamily="34" charset="0"/>
                <a:cs typeface="Times New Roman" panose="02020603050405020304" pitchFamily="18" charset="0"/>
              </a:rPr>
              <a:t>Holy</a:t>
            </a:r>
            <a:r>
              <a:rPr lang="en-GB" sz="1200" dirty="0">
                <a:latin typeface="Calibri" panose="020F0502020204030204" pitchFamily="34" charset="0"/>
                <a:ea typeface="Calibri" panose="020F0502020204030204" pitchFamily="34" charset="0"/>
                <a:cs typeface="Times New Roman" panose="02020603050405020304" pitchFamily="18" charset="0"/>
              </a:rPr>
              <a:t>   </a:t>
            </a:r>
            <a:r>
              <a:rPr lang="en-GB" sz="1200" dirty="0">
                <a:effectLst/>
                <a:latin typeface="Twinkl" panose="02000000000000000000" pitchFamily="2" charset="0"/>
                <a:ea typeface="Calibri" panose="020F0502020204030204" pitchFamily="34" charset="0"/>
                <a:cs typeface="Times New Roman" panose="02020603050405020304" pitchFamily="18" charset="0"/>
              </a:rPr>
              <a:t>Teachings</a:t>
            </a:r>
            <a:r>
              <a:rPr lang="en-GB" sz="1200" dirty="0">
                <a:latin typeface="Calibri" panose="020F0502020204030204" pitchFamily="34" charset="0"/>
                <a:ea typeface="Calibri" panose="020F0502020204030204" pitchFamily="34" charset="0"/>
                <a:cs typeface="Times New Roman" panose="02020603050405020304" pitchFamily="18" charset="0"/>
              </a:rPr>
              <a:t>   </a:t>
            </a:r>
            <a:r>
              <a:rPr lang="en-GB" sz="1200" dirty="0">
                <a:effectLst/>
                <a:latin typeface="Twinkl" panose="02000000000000000000" pitchFamily="2" charset="0"/>
                <a:ea typeface="Calibri" panose="020F0502020204030204" pitchFamily="34" charset="0"/>
                <a:cs typeface="Times New Roman" panose="02020603050405020304" pitchFamily="18" charset="0"/>
              </a:rPr>
              <a:t>Beliefs</a:t>
            </a:r>
            <a:r>
              <a:rPr lang="en-GB" sz="1200" dirty="0">
                <a:latin typeface="Calibri" panose="020F0502020204030204" pitchFamily="34" charset="0"/>
                <a:ea typeface="Calibri" panose="020F0502020204030204" pitchFamily="34" charset="0"/>
                <a:cs typeface="Times New Roman" panose="02020603050405020304" pitchFamily="18" charset="0"/>
              </a:rPr>
              <a:t>  </a:t>
            </a:r>
            <a:r>
              <a:rPr lang="en-GB" sz="1200" dirty="0">
                <a:effectLst/>
                <a:latin typeface="Twinkl" panose="02000000000000000000" pitchFamily="2" charset="0"/>
                <a:ea typeface="Calibri" panose="020F0502020204030204" pitchFamily="34" charset="0"/>
                <a:cs typeface="Times New Roman" panose="02020603050405020304" pitchFamily="18" charset="0"/>
              </a:rPr>
              <a:t>Precious Qur’an</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83FCA6B0-AF75-6316-07AC-41E35D8E9DAD}"/>
              </a:ext>
            </a:extLst>
          </p:cNvPr>
          <p:cNvSpPr txBox="1"/>
          <p:nvPr/>
        </p:nvSpPr>
        <p:spPr>
          <a:xfrm>
            <a:off x="8173175" y="3962315"/>
            <a:ext cx="2559884" cy="1015663"/>
          </a:xfrm>
          <a:prstGeom prst="rect">
            <a:avLst/>
          </a:prstGeom>
          <a:noFill/>
        </p:spPr>
        <p:txBody>
          <a:bodyPr wrap="square" rtlCol="0">
            <a:spAutoFit/>
          </a:bodyPr>
          <a:lstStyle/>
          <a:p>
            <a:pPr lvl="0"/>
            <a:r>
              <a:rPr lang="en-GB" sz="1200" dirty="0">
                <a:effectLst/>
                <a:latin typeface="Twinkl" panose="02000000000000000000" pitchFamily="2" charset="0"/>
                <a:ea typeface="Calibri" panose="020F0502020204030204" pitchFamily="34" charset="0"/>
                <a:cs typeface="Times New Roman" panose="02020603050405020304" pitchFamily="18" charset="0"/>
              </a:rPr>
              <a:t>Muhammad</a:t>
            </a:r>
            <a:r>
              <a:rPr lang="en-GB" sz="1200" dirty="0">
                <a:latin typeface="Calibri" panose="020F0502020204030204" pitchFamily="34" charset="0"/>
                <a:ea typeface="Calibri" panose="020F0502020204030204" pitchFamily="34" charset="0"/>
                <a:cs typeface="Times New Roman" panose="02020603050405020304" pitchFamily="18" charset="0"/>
              </a:rPr>
              <a:t>   </a:t>
            </a:r>
            <a:r>
              <a:rPr lang="en-GB" sz="1200" dirty="0">
                <a:effectLst/>
                <a:latin typeface="Twinkl" panose="02000000000000000000" pitchFamily="2" charset="0"/>
                <a:ea typeface="Calibri" panose="020F0502020204030204" pitchFamily="34" charset="0"/>
                <a:cs typeface="Times New Roman" panose="02020603050405020304" pitchFamily="18" charset="0"/>
              </a:rPr>
              <a:t>Prophet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lvl="0"/>
            <a:r>
              <a:rPr lang="en-GB" sz="1200" dirty="0">
                <a:effectLst/>
                <a:latin typeface="Twinkl" panose="02000000000000000000" pitchFamily="2" charset="0"/>
                <a:ea typeface="Calibri" panose="020F0502020204030204" pitchFamily="34" charset="0"/>
                <a:cs typeface="Times New Roman" panose="02020603050405020304" pitchFamily="18" charset="0"/>
              </a:rPr>
              <a:t>Peace Be Upon Him (PBUH) Crescent   99 Names   Mosque</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lvl="0"/>
            <a:r>
              <a:rPr lang="en-GB" sz="1200" dirty="0">
                <a:effectLst/>
                <a:latin typeface="Twinkl" panose="02000000000000000000" pitchFamily="2" charset="0"/>
                <a:ea typeface="Calibri" panose="020F0502020204030204" pitchFamily="34" charset="0"/>
                <a:cs typeface="Times New Roman" panose="02020603050405020304" pitchFamily="18" charset="0"/>
              </a:rPr>
              <a:t>Imam   Prayer Mat   Dome</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200" dirty="0">
                <a:effectLst/>
                <a:latin typeface="Twinkl" panose="02000000000000000000" pitchFamily="2" charset="0"/>
                <a:ea typeface="Calibri" panose="020F0502020204030204" pitchFamily="34" charset="0"/>
                <a:cs typeface="Times New Roman" panose="02020603050405020304" pitchFamily="18" charset="0"/>
              </a:rPr>
              <a:t>Minaret</a:t>
            </a:r>
            <a:r>
              <a:rPr lang="en-GB" sz="1200" dirty="0">
                <a:latin typeface="Calibri" panose="020F0502020204030204" pitchFamily="34" charset="0"/>
                <a:ea typeface="Calibri" panose="020F0502020204030204" pitchFamily="34" charset="0"/>
                <a:cs typeface="Times New Roman" panose="02020603050405020304" pitchFamily="18" charset="0"/>
              </a:rPr>
              <a:t>   </a:t>
            </a:r>
            <a:r>
              <a:rPr lang="en-GB" sz="1200" dirty="0">
                <a:effectLst/>
                <a:latin typeface="Twinkl" panose="02000000000000000000" pitchFamily="2" charset="0"/>
                <a:ea typeface="Calibri" panose="020F0502020204030204" pitchFamily="34" charset="0"/>
                <a:cs typeface="Times New Roman" panose="02020603050405020304" pitchFamily="18" charset="0"/>
              </a:rPr>
              <a:t>Call to Prayer</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353AC1A4-C95F-05BB-F73D-B2DC83F4981A}"/>
              </a:ext>
            </a:extLst>
          </p:cNvPr>
          <p:cNvSpPr txBox="1"/>
          <p:nvPr/>
        </p:nvSpPr>
        <p:spPr>
          <a:xfrm>
            <a:off x="8644876" y="2991199"/>
            <a:ext cx="1231602" cy="954107"/>
          </a:xfrm>
          <a:prstGeom prst="rect">
            <a:avLst/>
          </a:prstGeom>
          <a:noFill/>
        </p:spPr>
        <p:txBody>
          <a:bodyPr wrap="square" rtlCol="0">
            <a:spAutoFit/>
          </a:bodyPr>
          <a:lstStyle/>
          <a:p>
            <a:pPr lvl="0"/>
            <a:r>
              <a:rPr lang="en-GB" sz="1400" dirty="0">
                <a:effectLst/>
                <a:latin typeface="Twinkl" panose="02000000000000000000" pitchFamily="2" charset="0"/>
                <a:ea typeface="Calibri" panose="020F0502020204030204" pitchFamily="34" charset="0"/>
                <a:cs typeface="Times New Roman" panose="02020603050405020304" pitchFamily="18" charset="0"/>
              </a:rPr>
              <a:t>Calligraphy</a:t>
            </a:r>
          </a:p>
          <a:p>
            <a:pPr lvl="0"/>
            <a:r>
              <a:rPr lang="en-GB" sz="1400" dirty="0">
                <a:effectLst/>
                <a:latin typeface="Twinkl" panose="02000000000000000000" pitchFamily="2" charset="0"/>
                <a:ea typeface="Calibri" panose="020F0502020204030204" pitchFamily="34" charset="0"/>
                <a:cs typeface="Times New Roman" panose="02020603050405020304" pitchFamily="18" charset="0"/>
              </a:rPr>
              <a:t>Revelation</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lvl="0"/>
            <a:r>
              <a:rPr lang="en-GB" sz="1400" dirty="0">
                <a:effectLst/>
                <a:latin typeface="Twinkl" panose="02000000000000000000" pitchFamily="2" charset="0"/>
                <a:ea typeface="Calibri" panose="020F0502020204030204" pitchFamily="34" charset="0"/>
                <a:cs typeface="Times New Roman" panose="02020603050405020304" pitchFamily="18" charset="0"/>
              </a:rPr>
              <a:t>Angel Jibril</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lvl="0"/>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Box 13">
            <a:extLst>
              <a:ext uri="{FF2B5EF4-FFF2-40B4-BE49-F238E27FC236}">
                <a16:creationId xmlns:a16="http://schemas.microsoft.com/office/drawing/2014/main" id="{C79A77FA-B4E2-DCDD-F158-6990B8154839}"/>
              </a:ext>
            </a:extLst>
          </p:cNvPr>
          <p:cNvSpPr txBox="1"/>
          <p:nvPr/>
        </p:nvSpPr>
        <p:spPr>
          <a:xfrm>
            <a:off x="6804043" y="2742251"/>
            <a:ext cx="1840832" cy="646331"/>
          </a:xfrm>
          <a:prstGeom prst="rect">
            <a:avLst/>
          </a:prstGeom>
          <a:noFill/>
        </p:spPr>
        <p:txBody>
          <a:bodyPr wrap="square" rtlCol="0">
            <a:spAutoFit/>
          </a:bodyPr>
          <a:lstStyle/>
          <a:p>
            <a:pPr algn="ctr"/>
            <a:r>
              <a:rPr lang="en-GB" dirty="0"/>
              <a:t>Challenging vocabulary.</a:t>
            </a:r>
          </a:p>
        </p:txBody>
      </p:sp>
      <p:sp>
        <p:nvSpPr>
          <p:cNvPr id="15" name="TextBox 14">
            <a:extLst>
              <a:ext uri="{FF2B5EF4-FFF2-40B4-BE49-F238E27FC236}">
                <a16:creationId xmlns:a16="http://schemas.microsoft.com/office/drawing/2014/main" id="{89D9BBD9-6C11-6338-24E6-64BCED067334}"/>
              </a:ext>
            </a:extLst>
          </p:cNvPr>
          <p:cNvSpPr txBox="1"/>
          <p:nvPr/>
        </p:nvSpPr>
        <p:spPr>
          <a:xfrm>
            <a:off x="6182783" y="3916098"/>
            <a:ext cx="1840832" cy="369332"/>
          </a:xfrm>
          <a:prstGeom prst="rect">
            <a:avLst/>
          </a:prstGeom>
          <a:noFill/>
        </p:spPr>
        <p:txBody>
          <a:bodyPr wrap="square" rtlCol="0">
            <a:spAutoFit/>
          </a:bodyPr>
          <a:lstStyle/>
          <a:p>
            <a:pPr algn="ctr"/>
            <a:r>
              <a:rPr lang="en-GB" dirty="0"/>
              <a:t>Words to learn.</a:t>
            </a:r>
          </a:p>
        </p:txBody>
      </p:sp>
      <p:sp>
        <p:nvSpPr>
          <p:cNvPr id="16" name="TextBox 15">
            <a:extLst>
              <a:ext uri="{FF2B5EF4-FFF2-40B4-BE49-F238E27FC236}">
                <a16:creationId xmlns:a16="http://schemas.microsoft.com/office/drawing/2014/main" id="{C512C6F3-8ADF-459D-4733-9261DDAD5072}"/>
              </a:ext>
            </a:extLst>
          </p:cNvPr>
          <p:cNvSpPr txBox="1"/>
          <p:nvPr/>
        </p:nvSpPr>
        <p:spPr>
          <a:xfrm>
            <a:off x="5380241" y="5056252"/>
            <a:ext cx="1969973" cy="646331"/>
          </a:xfrm>
          <a:prstGeom prst="rect">
            <a:avLst/>
          </a:prstGeom>
          <a:noFill/>
        </p:spPr>
        <p:txBody>
          <a:bodyPr wrap="square" rtlCol="0">
            <a:spAutoFit/>
          </a:bodyPr>
          <a:lstStyle/>
          <a:p>
            <a:pPr algn="ctr"/>
            <a:r>
              <a:rPr lang="en-GB" dirty="0"/>
              <a:t>Words I should know.</a:t>
            </a:r>
          </a:p>
        </p:txBody>
      </p:sp>
      <p:sp>
        <p:nvSpPr>
          <p:cNvPr id="20" name="TextBox 19">
            <a:extLst>
              <a:ext uri="{FF2B5EF4-FFF2-40B4-BE49-F238E27FC236}">
                <a16:creationId xmlns:a16="http://schemas.microsoft.com/office/drawing/2014/main" id="{58BDCB15-85FF-5D80-E3EE-CCE3D25A6757}"/>
              </a:ext>
            </a:extLst>
          </p:cNvPr>
          <p:cNvSpPr txBox="1"/>
          <p:nvPr/>
        </p:nvSpPr>
        <p:spPr>
          <a:xfrm>
            <a:off x="157799" y="4541277"/>
            <a:ext cx="5231084" cy="1938992"/>
          </a:xfrm>
          <a:prstGeom prst="rect">
            <a:avLst/>
          </a:prstGeom>
          <a:solidFill>
            <a:schemeClr val="accent5">
              <a:lumMod val="40000"/>
              <a:lumOff val="60000"/>
            </a:schemeClr>
          </a:solidFill>
          <a:ln>
            <a:solidFill>
              <a:schemeClr val="accent6">
                <a:lumMod val="50000"/>
              </a:schemeClr>
            </a:solidFill>
          </a:ln>
        </p:spPr>
        <p:txBody>
          <a:bodyPr wrap="square" rtlCol="0">
            <a:spAutoFit/>
          </a:bodyPr>
          <a:lstStyle/>
          <a:p>
            <a:pPr algn="ctr"/>
            <a:r>
              <a:rPr lang="en-US" sz="1600" b="1" u="sng" dirty="0"/>
              <a:t>What will I now learn?</a:t>
            </a:r>
          </a:p>
          <a:p>
            <a:pPr algn="ctr"/>
            <a:endParaRPr lang="en-US" sz="1600" b="1" u="sng" dirty="0"/>
          </a:p>
          <a:p>
            <a:pPr marL="171450" indent="-171450">
              <a:buFont typeface="Arial" panose="020B0604020202020204" pitchFamily="34" charset="0"/>
              <a:buChar char="•"/>
            </a:pPr>
            <a:r>
              <a:rPr lang="en-US" sz="1100" dirty="0"/>
              <a:t>Simple ideas about  Muslim beliefs about God, making links with some of the 99 Names of  Allah</a:t>
            </a:r>
          </a:p>
          <a:p>
            <a:pPr marL="171450" indent="-171450">
              <a:buFont typeface="Arial" panose="020B0604020202020204" pitchFamily="34" charset="0"/>
              <a:buChar char="•"/>
            </a:pPr>
            <a:r>
              <a:rPr lang="en-US" sz="1100" dirty="0"/>
              <a:t>A story about the life of the Prophet Muhammad </a:t>
            </a:r>
          </a:p>
          <a:p>
            <a:pPr marL="171450" indent="-171450">
              <a:buFont typeface="Arial" panose="020B0604020202020204" pitchFamily="34" charset="0"/>
              <a:buChar char="•"/>
            </a:pPr>
            <a:r>
              <a:rPr lang="en-US" sz="1100" dirty="0"/>
              <a:t>Objects used by  Muslims and suggest why they are </a:t>
            </a:r>
          </a:p>
          <a:p>
            <a:pPr marL="171450" indent="-171450">
              <a:buFont typeface="Arial" panose="020B0604020202020204" pitchFamily="34" charset="0"/>
              <a:buChar char="•"/>
            </a:pPr>
            <a:r>
              <a:rPr lang="en-US" sz="1100" dirty="0"/>
              <a:t>important</a:t>
            </a:r>
          </a:p>
          <a:p>
            <a:pPr marL="171450" indent="-171450">
              <a:buFont typeface="Arial" panose="020B0604020202020204" pitchFamily="34" charset="0"/>
              <a:buChar char="•"/>
            </a:pPr>
            <a:r>
              <a:rPr lang="en-US" sz="1100" dirty="0"/>
              <a:t>Ways Muslims mark Ramadan and celebrate Eid-</a:t>
            </a:r>
            <a:r>
              <a:rPr lang="en-US" sz="1100" dirty="0" err="1"/>
              <a:t>ul</a:t>
            </a:r>
            <a:r>
              <a:rPr lang="en-US" sz="1100" dirty="0"/>
              <a:t>-Fitr and how this might make them feel </a:t>
            </a:r>
          </a:p>
          <a:p>
            <a:pPr marL="171450" indent="-171450">
              <a:buFont typeface="Arial" panose="020B0604020202020204" pitchFamily="34" charset="0"/>
              <a:buChar char="•"/>
            </a:pPr>
            <a:r>
              <a:rPr lang="en-US" sz="1100"/>
              <a:t>Examples </a:t>
            </a:r>
            <a:r>
              <a:rPr lang="en-US" sz="1100" dirty="0"/>
              <a:t>of cooperation between people who are different </a:t>
            </a:r>
          </a:p>
        </p:txBody>
      </p:sp>
      <p:sp>
        <p:nvSpPr>
          <p:cNvPr id="21" name="TextBox 20">
            <a:extLst>
              <a:ext uri="{FF2B5EF4-FFF2-40B4-BE49-F238E27FC236}">
                <a16:creationId xmlns:a16="http://schemas.microsoft.com/office/drawing/2014/main" id="{0EC3A841-0238-EA57-2BBB-71EC84AB23D4}"/>
              </a:ext>
            </a:extLst>
          </p:cNvPr>
          <p:cNvSpPr txBox="1"/>
          <p:nvPr/>
        </p:nvSpPr>
        <p:spPr>
          <a:xfrm>
            <a:off x="149157" y="1262889"/>
            <a:ext cx="5231084" cy="3062377"/>
          </a:xfrm>
          <a:prstGeom prst="rect">
            <a:avLst/>
          </a:prstGeom>
          <a:solidFill>
            <a:schemeClr val="accent5">
              <a:lumMod val="40000"/>
              <a:lumOff val="60000"/>
            </a:schemeClr>
          </a:solidFill>
          <a:ln>
            <a:solidFill>
              <a:schemeClr val="accent6">
                <a:lumMod val="50000"/>
              </a:schemeClr>
            </a:solidFill>
          </a:ln>
        </p:spPr>
        <p:txBody>
          <a:bodyPr wrap="square" rtlCol="0">
            <a:spAutoFit/>
          </a:bodyPr>
          <a:lstStyle/>
          <a:p>
            <a:pPr algn="ctr"/>
            <a:r>
              <a:rPr lang="en-US" sz="1600" b="1" u="sng" dirty="0"/>
              <a:t>What do I already know?</a:t>
            </a:r>
          </a:p>
          <a:p>
            <a:endParaRPr lang="en-US" sz="1200" i="1" u="sng" dirty="0"/>
          </a:p>
          <a:p>
            <a:r>
              <a:rPr lang="en-US" sz="1100" i="1" u="sng" dirty="0"/>
              <a:t>In Little Explorers, I learned…</a:t>
            </a:r>
          </a:p>
          <a:p>
            <a:pPr marL="171450" indent="-171450">
              <a:buFont typeface="Arial" panose="020B0604020202020204" pitchFamily="34" charset="0"/>
              <a:buChar char="•"/>
            </a:pPr>
            <a:r>
              <a:rPr lang="en-US" sz="1100" dirty="0"/>
              <a:t>The Qur’an is the special book used by Muslims. (Special stories)</a:t>
            </a:r>
          </a:p>
          <a:p>
            <a:pPr marL="171450" indent="-171450">
              <a:buFont typeface="Arial" panose="020B0604020202020204" pitchFamily="34" charset="0"/>
              <a:buChar char="•"/>
            </a:pPr>
            <a:r>
              <a:rPr lang="en-US" sz="1100" dirty="0"/>
              <a:t>Religious stories teach us messages, such as in the Muslim story of the Thirsty Camel, we are taught to treat each other with kindness. (Special World)</a:t>
            </a:r>
          </a:p>
          <a:p>
            <a:pPr marL="171450" indent="-171450">
              <a:buFont typeface="Arial" panose="020B0604020202020204" pitchFamily="34" charset="0"/>
              <a:buChar char="•"/>
            </a:pPr>
            <a:endParaRPr lang="en-US" sz="1100" dirty="0"/>
          </a:p>
          <a:p>
            <a:r>
              <a:rPr lang="en-US" sz="1100" i="1" u="sng" dirty="0"/>
              <a:t>In Big Explorers, I learned…</a:t>
            </a:r>
            <a:endParaRPr lang="en-US" sz="1100" i="1" dirty="0"/>
          </a:p>
          <a:p>
            <a:pPr marL="171450" indent="-171450">
              <a:buFont typeface="Arial" panose="020B0604020202020204" pitchFamily="34" charset="0"/>
              <a:buChar char="•"/>
            </a:pPr>
            <a:r>
              <a:rPr lang="en-US" sz="1100" dirty="0"/>
              <a:t>Christians believe that God is the Father of everyone. He looks after and guides us all.</a:t>
            </a:r>
          </a:p>
          <a:p>
            <a:pPr marL="171450" indent="-171450">
              <a:buFont typeface="Arial" panose="020B0604020202020204" pitchFamily="34" charset="0"/>
              <a:buChar char="•"/>
            </a:pPr>
            <a:r>
              <a:rPr lang="en-US" sz="1100" dirty="0"/>
              <a:t>The Bible is a collection of stories written by lots of people. It is split into two parts: The Old Testament and the New Testament. </a:t>
            </a:r>
          </a:p>
          <a:p>
            <a:pPr marL="171450" indent="-171450">
              <a:buFont typeface="Arial" panose="020B0604020202020204" pitchFamily="34" charset="0"/>
              <a:buChar char="•"/>
            </a:pPr>
            <a:r>
              <a:rPr lang="en-US" sz="1100" dirty="0"/>
              <a:t>The Bible give different stories which Christians use to guide them and help to make good choices.</a:t>
            </a:r>
          </a:p>
          <a:p>
            <a:pPr marL="171450" indent="-171450">
              <a:buFont typeface="Arial" panose="020B0604020202020204" pitchFamily="34" charset="0"/>
              <a:buChar char="•"/>
            </a:pPr>
            <a:r>
              <a:rPr lang="en-US" sz="1100" dirty="0"/>
              <a:t>Christians believe that Jesus is a real person, who is the Son of God. He told lots of stories (sermons) to teach people about right and wrong, and how they should behave with one another. (Christians)</a:t>
            </a:r>
          </a:p>
        </p:txBody>
      </p:sp>
    </p:spTree>
    <p:extLst>
      <p:ext uri="{BB962C8B-B14F-4D97-AF65-F5344CB8AC3E}">
        <p14:creationId xmlns:p14="http://schemas.microsoft.com/office/powerpoint/2010/main" val="3881343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0536"/>
            <a:ext cx="12192000" cy="805949"/>
          </a:xfrm>
          <a:solidFill>
            <a:srgbClr val="7030A0"/>
          </a:solidFill>
        </p:spPr>
        <p:txBody>
          <a:bodyPr/>
          <a:lstStyle/>
          <a:p>
            <a:pPr algn="ctr"/>
            <a:r>
              <a:rPr lang="en-GB" b="1" dirty="0"/>
              <a:t>Sticky Knowledge:</a:t>
            </a:r>
          </a:p>
        </p:txBody>
      </p:sp>
      <p:sp>
        <p:nvSpPr>
          <p:cNvPr id="3" name="Content Placeholder 2"/>
          <p:cNvSpPr>
            <a:spLocks noGrp="1"/>
          </p:cNvSpPr>
          <p:nvPr>
            <p:ph idx="1"/>
          </p:nvPr>
        </p:nvSpPr>
        <p:spPr>
          <a:xfrm>
            <a:off x="164433" y="1135814"/>
            <a:ext cx="6509084" cy="5553744"/>
          </a:xfrm>
          <a:solidFill>
            <a:schemeClr val="accent5">
              <a:lumMod val="20000"/>
              <a:lumOff val="80000"/>
            </a:schemeClr>
          </a:solidFill>
          <a:ln>
            <a:solidFill>
              <a:srgbClr val="0070C0"/>
            </a:solidFill>
          </a:ln>
        </p:spPr>
        <p:txBody>
          <a:bodyPr>
            <a:noAutofit/>
          </a:bodyPr>
          <a:lstStyle/>
          <a:p>
            <a:r>
              <a:rPr lang="en-US" sz="1700" b="1" dirty="0"/>
              <a:t>Allah is the Muslim name for God. They believe Allah is the only God.</a:t>
            </a:r>
          </a:p>
          <a:p>
            <a:endParaRPr lang="en-US" sz="1700" b="1" dirty="0"/>
          </a:p>
          <a:p>
            <a:r>
              <a:rPr lang="en-US" sz="1700" dirty="0"/>
              <a:t>The Prophet Muhammad is such a special leader that he has over 1.5billion followers who respect him, all over the world. People have followed his teaching for over 1400 years! Because he is important to Muslims, they say ’Peace BE Upon Him’ after they say his name.</a:t>
            </a:r>
          </a:p>
          <a:p>
            <a:endParaRPr lang="en-US" sz="1700" dirty="0"/>
          </a:p>
          <a:p>
            <a:r>
              <a:rPr lang="en-US" sz="1700" dirty="0"/>
              <a:t>Muslims believe that Muhammad heard the voice of God (Allah), and spent his life passing on the teachings of him.</a:t>
            </a:r>
          </a:p>
          <a:p>
            <a:endParaRPr lang="en-US" sz="1700" b="1" dirty="0"/>
          </a:p>
          <a:p>
            <a:r>
              <a:rPr lang="en-US" sz="1700" b="1" dirty="0"/>
              <a:t>Muslims believe you should never draw an image of people or nature as you cannot make it as beautiful as Allah’s creation.</a:t>
            </a:r>
          </a:p>
          <a:p>
            <a:endParaRPr lang="en-US" sz="1700" b="1" dirty="0"/>
          </a:p>
          <a:p>
            <a:r>
              <a:rPr lang="en-US" sz="1700" b="1" dirty="0"/>
              <a:t>A Muslim place of worship is called a mosque. There are special rules and rituals you need to follow when they are prayed in. </a:t>
            </a:r>
          </a:p>
          <a:p>
            <a:endParaRPr lang="en-US" sz="1700" dirty="0"/>
          </a:p>
        </p:txBody>
      </p:sp>
      <p:sp>
        <p:nvSpPr>
          <p:cNvPr id="6" name="TextBox 5"/>
          <p:cNvSpPr txBox="1"/>
          <p:nvPr/>
        </p:nvSpPr>
        <p:spPr>
          <a:xfrm>
            <a:off x="6810233" y="1135814"/>
            <a:ext cx="5221347" cy="5553744"/>
          </a:xfrm>
          <a:prstGeom prst="rect">
            <a:avLst/>
          </a:prstGeom>
          <a:solidFill>
            <a:schemeClr val="accent5">
              <a:lumMod val="60000"/>
              <a:lumOff val="40000"/>
            </a:schemeClr>
          </a:solidFill>
          <a:ln>
            <a:solidFill>
              <a:srgbClr val="0070C0"/>
            </a:solidFill>
          </a:ln>
        </p:spPr>
        <p:txBody>
          <a:bodyPr wrap="square" rtlCol="0">
            <a:spAutoFit/>
          </a:bodyPr>
          <a:lstStyle/>
          <a:p>
            <a:endParaRPr lang="en-GB" dirty="0"/>
          </a:p>
        </p:txBody>
      </p:sp>
      <p:sp>
        <p:nvSpPr>
          <p:cNvPr id="10" name="TextBox 9">
            <a:extLst>
              <a:ext uri="{FF2B5EF4-FFF2-40B4-BE49-F238E27FC236}">
                <a16:creationId xmlns:a16="http://schemas.microsoft.com/office/drawing/2014/main" id="{449E5A59-4C80-6827-C793-E38EC7A91A19}"/>
              </a:ext>
            </a:extLst>
          </p:cNvPr>
          <p:cNvSpPr txBox="1"/>
          <p:nvPr/>
        </p:nvSpPr>
        <p:spPr>
          <a:xfrm>
            <a:off x="6991916" y="5657671"/>
            <a:ext cx="4885759" cy="369332"/>
          </a:xfrm>
          <a:prstGeom prst="rect">
            <a:avLst/>
          </a:prstGeom>
          <a:noFill/>
        </p:spPr>
        <p:txBody>
          <a:bodyPr wrap="square" rtlCol="0">
            <a:spAutoFit/>
          </a:bodyPr>
          <a:lstStyle/>
          <a:p>
            <a:pPr algn="ctr"/>
            <a:r>
              <a:rPr lang="en-GB" dirty="0"/>
              <a:t>A diagram of a Muslim mosque.</a:t>
            </a:r>
          </a:p>
        </p:txBody>
      </p:sp>
      <p:pic>
        <p:nvPicPr>
          <p:cNvPr id="12" name="Picture 11">
            <a:extLst>
              <a:ext uri="{FF2B5EF4-FFF2-40B4-BE49-F238E27FC236}">
                <a16:creationId xmlns:a16="http://schemas.microsoft.com/office/drawing/2014/main" id="{E794C15C-6AC2-3A21-3041-92C2F8280C49}"/>
              </a:ext>
            </a:extLst>
          </p:cNvPr>
          <p:cNvPicPr>
            <a:picLocks noChangeAspect="1"/>
          </p:cNvPicPr>
          <p:nvPr/>
        </p:nvPicPr>
        <p:blipFill>
          <a:blip r:embed="rId2"/>
          <a:stretch>
            <a:fillRect/>
          </a:stretch>
        </p:blipFill>
        <p:spPr>
          <a:xfrm>
            <a:off x="7128632" y="1335957"/>
            <a:ext cx="4584548" cy="4186086"/>
          </a:xfrm>
          <a:prstGeom prst="rect">
            <a:avLst/>
          </a:prstGeom>
        </p:spPr>
      </p:pic>
    </p:spTree>
    <p:extLst>
      <p:ext uri="{BB962C8B-B14F-4D97-AF65-F5344CB8AC3E}">
        <p14:creationId xmlns:p14="http://schemas.microsoft.com/office/powerpoint/2010/main" val="24946320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2">
      <a:majorFont>
        <a:latin typeface="Twinkl"/>
        <a:ea typeface=""/>
        <a:cs typeface=""/>
      </a:majorFont>
      <a:minorFont>
        <a:latin typeface="Twink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012FCC322DBC74288F44C647E2B28A8" ma:contentTypeVersion="13" ma:contentTypeDescription="Create a new document." ma:contentTypeScope="" ma:versionID="4872166ca3f5476e905f26c2c6fc83c5">
  <xsd:schema xmlns:xsd="http://www.w3.org/2001/XMLSchema" xmlns:xs="http://www.w3.org/2001/XMLSchema" xmlns:p="http://schemas.microsoft.com/office/2006/metadata/properties" xmlns:ns2="77696569-7c88-4a6e-81b4-086a47c4be4d" xmlns:ns3="866146f8-563e-430a-9d86-42d990044e3b" targetNamespace="http://schemas.microsoft.com/office/2006/metadata/properties" ma:root="true" ma:fieldsID="43841e36714debb1cdf8711903a84346" ns2:_="" ns3:_="">
    <xsd:import namespace="77696569-7c88-4a6e-81b4-086a47c4be4d"/>
    <xsd:import namespace="866146f8-563e-430a-9d86-42d990044e3b"/>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ServiceLocation" minOccurs="0"/>
                <xsd:element ref="ns2:MediaServiceOCR"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7696569-7c88-4a6e-81b4-086a47c4be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c004123b-4dea-4823-b599-2309820e782a" ma:termSetId="09814cd3-568e-fe90-9814-8d621ff8fb84" ma:anchorId="fba54fb3-c3e1-fe81-a776-ca4b69148c4d" ma:open="true" ma:isKeyword="false">
      <xsd:complexType>
        <xsd:sequence>
          <xsd:element ref="pc:Terms" minOccurs="0" maxOccurs="1"/>
        </xsd:sequence>
      </xsd:complex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66146f8-563e-430a-9d86-42d990044e3b"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013a8378-0633-4901-a400-d2ac0bab27cd}" ma:internalName="TaxCatchAll" ma:showField="CatchAllData" ma:web="866146f8-563e-430a-9d86-42d990044e3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866146f8-563e-430a-9d86-42d990044e3b" xsi:nil="true"/>
    <lcf76f155ced4ddcb4097134ff3c332f xmlns="77696569-7c88-4a6e-81b4-086a47c4be4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3D984B3-0DF7-4D41-BA60-2A9484CDC351}">
  <ds:schemaRefs>
    <ds:schemaRef ds:uri="http://schemas.microsoft.com/sharepoint/v3/contenttype/forms"/>
  </ds:schemaRefs>
</ds:datastoreItem>
</file>

<file path=customXml/itemProps2.xml><?xml version="1.0" encoding="utf-8"?>
<ds:datastoreItem xmlns:ds="http://schemas.openxmlformats.org/officeDocument/2006/customXml" ds:itemID="{AC4B1453-7033-465F-B6FE-380BCE84595B}"/>
</file>

<file path=customXml/itemProps3.xml><?xml version="1.0" encoding="utf-8"?>
<ds:datastoreItem xmlns:ds="http://schemas.openxmlformats.org/officeDocument/2006/customXml" ds:itemID="{4A597847-121C-4979-A767-8909DF65A4DB}"/>
</file>

<file path=docProps/app.xml><?xml version="1.0" encoding="utf-8"?>
<Properties xmlns="http://schemas.openxmlformats.org/officeDocument/2006/extended-properties" xmlns:vt="http://schemas.openxmlformats.org/officeDocument/2006/docPropsVTypes">
  <TotalTime>435</TotalTime>
  <Words>468</Words>
  <Application>Microsoft Office PowerPoint</Application>
  <PresentationFormat>Widescreen</PresentationFormat>
  <Paragraphs>43</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Twinkl</vt:lpstr>
      <vt:lpstr>Office Theme</vt:lpstr>
      <vt:lpstr>Big Explorers Year A Spring Term 1 –  Who is a Muslim and what do they believe? (RE) Overview, Vocabulary and Sticky Knowledge</vt:lpstr>
      <vt:lpstr>Sticky Knowledge: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Little Explorers Autumn Term 1 – Where do we belong? (RE) Overview, Vocabulary and Sticky Knowledge</dc:title>
  <dc:creator>M Weston</dc:creator>
  <cp:lastModifiedBy>Emily Ramsdale</cp:lastModifiedBy>
  <cp:revision>3</cp:revision>
  <dcterms:created xsi:type="dcterms:W3CDTF">2024-01-04T15:23:24Z</dcterms:created>
  <dcterms:modified xsi:type="dcterms:W3CDTF">2024-02-01T16:48:34Z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0x0101007012FCC322DBC74288F44C647E2B28A8</vt:lpwstr>
  </property>
</Properties>
</file>